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8"/>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82" r:id="rId27"/>
    <p:sldId id="283" r:id="rId28"/>
    <p:sldId id="284" r:id="rId29"/>
    <p:sldId id="285" r:id="rId30"/>
    <p:sldId id="286" r:id="rId31"/>
    <p:sldId id="287" r:id="rId32"/>
    <p:sldId id="288" r:id="rId33"/>
    <p:sldId id="298" r:id="rId34"/>
    <p:sldId id="289" r:id="rId35"/>
    <p:sldId id="299" r:id="rId36"/>
    <p:sldId id="292" r:id="rId37"/>
    <p:sldId id="300" r:id="rId38"/>
    <p:sldId id="301" r:id="rId39"/>
    <p:sldId id="291" r:id="rId40"/>
    <p:sldId id="302" r:id="rId41"/>
    <p:sldId id="303" r:id="rId42"/>
    <p:sldId id="293" r:id="rId43"/>
    <p:sldId id="304" r:id="rId44"/>
    <p:sldId id="290" r:id="rId45"/>
    <p:sldId id="296" r:id="rId46"/>
    <p:sldId id="294" r:id="rId4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1" autoAdjust="0"/>
    <p:restoredTop sz="94709" autoAdjust="0"/>
  </p:normalViewPr>
  <p:slideViewPr>
    <p:cSldViewPr>
      <p:cViewPr varScale="1">
        <p:scale>
          <a:sx n="75" d="100"/>
          <a:sy n="75" d="100"/>
        </p:scale>
        <p:origin x="-1014" y="-84"/>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resaneh\My%20Documents\caplass%20switchin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scatterChart>
        <c:scatterStyle val="lineMarker"/>
        <c:ser>
          <c:idx val="0"/>
          <c:order val="0"/>
          <c:tx>
            <c:strRef>
              <c:f>Sheet1!$B$1</c:f>
              <c:strCache>
                <c:ptCount val="1"/>
                <c:pt idx="0">
                  <c:v>Voltage</c:v>
                </c:pt>
              </c:strCache>
            </c:strRef>
          </c:tx>
          <c:marker>
            <c:symbol val="none"/>
          </c:marker>
          <c:xVal>
            <c:numRef>
              <c:f>Sheet1!$A$2:$A$1002</c:f>
              <c:numCache>
                <c:formatCode>General</c:formatCode>
                <c:ptCount val="1001"/>
                <c:pt idx="0">
                  <c:v>0</c:v>
                </c:pt>
                <c:pt idx="1">
                  <c:v>1.0000000000000003E-4</c:v>
                </c:pt>
                <c:pt idx="2">
                  <c:v>2.0000000000000006E-4</c:v>
                </c:pt>
                <c:pt idx="3">
                  <c:v>3.0000000000000003E-4</c:v>
                </c:pt>
                <c:pt idx="4">
                  <c:v>4.0000000000000013E-4</c:v>
                </c:pt>
                <c:pt idx="5">
                  <c:v>5.0000000000000012E-4</c:v>
                </c:pt>
                <c:pt idx="6">
                  <c:v>6.0000000000000016E-4</c:v>
                </c:pt>
                <c:pt idx="7">
                  <c:v>7.0000000000000021E-4</c:v>
                </c:pt>
                <c:pt idx="8">
                  <c:v>8.0000000000000026E-4</c:v>
                </c:pt>
                <c:pt idx="9">
                  <c:v>9.0000000000000052E-4</c:v>
                </c:pt>
                <c:pt idx="10">
                  <c:v>1.0000000000000002E-3</c:v>
                </c:pt>
                <c:pt idx="11">
                  <c:v>1.1000000000000003E-3</c:v>
                </c:pt>
                <c:pt idx="12">
                  <c:v>1.2000000000000001E-3</c:v>
                </c:pt>
                <c:pt idx="13">
                  <c:v>1.2999999999999999E-3</c:v>
                </c:pt>
                <c:pt idx="14">
                  <c:v>1.4000000000000002E-3</c:v>
                </c:pt>
                <c:pt idx="15">
                  <c:v>1.5000000000000005E-3</c:v>
                </c:pt>
                <c:pt idx="16">
                  <c:v>1.6000000000000005E-3</c:v>
                </c:pt>
                <c:pt idx="17">
                  <c:v>1.7000000000000001E-3</c:v>
                </c:pt>
                <c:pt idx="18">
                  <c:v>1.8000000000000004E-3</c:v>
                </c:pt>
                <c:pt idx="19">
                  <c:v>1.9000000000000004E-3</c:v>
                </c:pt>
                <c:pt idx="20">
                  <c:v>2.0000000000000005E-3</c:v>
                </c:pt>
                <c:pt idx="21">
                  <c:v>2.1000000000000003E-3</c:v>
                </c:pt>
                <c:pt idx="22">
                  <c:v>2.2000000000000006E-3</c:v>
                </c:pt>
                <c:pt idx="23">
                  <c:v>2.3000000000000004E-3</c:v>
                </c:pt>
                <c:pt idx="24">
                  <c:v>2.4000000000000002E-3</c:v>
                </c:pt>
                <c:pt idx="25">
                  <c:v>2.5000000000000005E-3</c:v>
                </c:pt>
                <c:pt idx="26">
                  <c:v>2.6000000000000003E-3</c:v>
                </c:pt>
                <c:pt idx="27">
                  <c:v>2.700000000000001E-3</c:v>
                </c:pt>
                <c:pt idx="28">
                  <c:v>2.8000000000000004E-3</c:v>
                </c:pt>
                <c:pt idx="29">
                  <c:v>2.9000000000000002E-3</c:v>
                </c:pt>
                <c:pt idx="30">
                  <c:v>3.0000000000000009E-3</c:v>
                </c:pt>
                <c:pt idx="31">
                  <c:v>3.1000000000000003E-3</c:v>
                </c:pt>
                <c:pt idx="32">
                  <c:v>3.200000000000001E-3</c:v>
                </c:pt>
                <c:pt idx="33">
                  <c:v>3.3000000000000004E-3</c:v>
                </c:pt>
                <c:pt idx="34">
                  <c:v>3.4000000000000002E-3</c:v>
                </c:pt>
                <c:pt idx="35">
                  <c:v>3.5000000000000009E-3</c:v>
                </c:pt>
                <c:pt idx="36">
                  <c:v>3.6000000000000003E-3</c:v>
                </c:pt>
                <c:pt idx="37">
                  <c:v>3.700000000000001E-3</c:v>
                </c:pt>
                <c:pt idx="38">
                  <c:v>3.8000000000000009E-3</c:v>
                </c:pt>
                <c:pt idx="39">
                  <c:v>3.9000000000000003E-3</c:v>
                </c:pt>
                <c:pt idx="40">
                  <c:v>4.000000000000001E-3</c:v>
                </c:pt>
                <c:pt idx="41">
                  <c:v>4.1000000000000003E-3</c:v>
                </c:pt>
                <c:pt idx="42">
                  <c:v>4.2000000000000006E-3</c:v>
                </c:pt>
                <c:pt idx="43">
                  <c:v>4.3000000000000009E-3</c:v>
                </c:pt>
                <c:pt idx="44">
                  <c:v>4.4000000000000011E-3</c:v>
                </c:pt>
                <c:pt idx="45">
                  <c:v>4.5000000000000014E-3</c:v>
                </c:pt>
                <c:pt idx="46">
                  <c:v>4.6000000000000008E-3</c:v>
                </c:pt>
                <c:pt idx="47">
                  <c:v>4.7000000000000011E-3</c:v>
                </c:pt>
                <c:pt idx="48">
                  <c:v>4.8000000000000013E-3</c:v>
                </c:pt>
                <c:pt idx="49">
                  <c:v>4.9000000000000007E-3</c:v>
                </c:pt>
                <c:pt idx="50">
                  <c:v>5.000000000000001E-3</c:v>
                </c:pt>
                <c:pt idx="51">
                  <c:v>5.1000000000000012E-3</c:v>
                </c:pt>
                <c:pt idx="52">
                  <c:v>5.2000000000000006E-3</c:v>
                </c:pt>
                <c:pt idx="53">
                  <c:v>5.3000000000000009E-3</c:v>
                </c:pt>
                <c:pt idx="54">
                  <c:v>5.400000000000002E-3</c:v>
                </c:pt>
                <c:pt idx="55">
                  <c:v>5.5000000000000014E-3</c:v>
                </c:pt>
                <c:pt idx="56">
                  <c:v>5.6000000000000008E-3</c:v>
                </c:pt>
                <c:pt idx="57">
                  <c:v>5.7000000000000019E-3</c:v>
                </c:pt>
                <c:pt idx="58">
                  <c:v>5.8000000000000013E-3</c:v>
                </c:pt>
                <c:pt idx="59">
                  <c:v>5.9000000000000007E-3</c:v>
                </c:pt>
                <c:pt idx="60">
                  <c:v>6.0000000000000019E-3</c:v>
                </c:pt>
                <c:pt idx="61">
                  <c:v>6.1000000000000013E-3</c:v>
                </c:pt>
                <c:pt idx="62">
                  <c:v>6.2000000000000006E-3</c:v>
                </c:pt>
                <c:pt idx="63">
                  <c:v>6.3000000000000009E-3</c:v>
                </c:pt>
                <c:pt idx="64">
                  <c:v>6.400000000000002E-3</c:v>
                </c:pt>
                <c:pt idx="65">
                  <c:v>6.5000000000000014E-3</c:v>
                </c:pt>
                <c:pt idx="66">
                  <c:v>6.6000000000000008E-3</c:v>
                </c:pt>
                <c:pt idx="67">
                  <c:v>6.700000000000002E-3</c:v>
                </c:pt>
                <c:pt idx="68">
                  <c:v>6.8000000000000014E-3</c:v>
                </c:pt>
                <c:pt idx="69">
                  <c:v>6.9000000000000008E-3</c:v>
                </c:pt>
                <c:pt idx="70">
                  <c:v>7.0000000000000019E-3</c:v>
                </c:pt>
                <c:pt idx="71">
                  <c:v>7.1000000000000013E-3</c:v>
                </c:pt>
                <c:pt idx="72">
                  <c:v>7.2000000000000007E-3</c:v>
                </c:pt>
                <c:pt idx="73">
                  <c:v>7.3000000000000018E-3</c:v>
                </c:pt>
                <c:pt idx="74">
                  <c:v>7.4000000000000021E-3</c:v>
                </c:pt>
                <c:pt idx="75">
                  <c:v>7.5000000000000015E-3</c:v>
                </c:pt>
                <c:pt idx="76">
                  <c:v>7.6000000000000017E-3</c:v>
                </c:pt>
                <c:pt idx="77">
                  <c:v>7.700000000000002E-3</c:v>
                </c:pt>
                <c:pt idx="78">
                  <c:v>7.8000000000000014E-3</c:v>
                </c:pt>
                <c:pt idx="79">
                  <c:v>7.9000000000000025E-3</c:v>
                </c:pt>
                <c:pt idx="80">
                  <c:v>8.0000000000000019E-3</c:v>
                </c:pt>
                <c:pt idx="81">
                  <c:v>8.100000000000003E-3</c:v>
                </c:pt>
                <c:pt idx="82">
                  <c:v>8.2000000000000007E-3</c:v>
                </c:pt>
                <c:pt idx="83">
                  <c:v>8.3000000000000018E-3</c:v>
                </c:pt>
                <c:pt idx="84">
                  <c:v>8.4000000000000047E-3</c:v>
                </c:pt>
                <c:pt idx="85">
                  <c:v>8.5000000000000023E-3</c:v>
                </c:pt>
                <c:pt idx="86">
                  <c:v>8.6000000000000017E-3</c:v>
                </c:pt>
                <c:pt idx="87">
                  <c:v>8.7000000000000029E-3</c:v>
                </c:pt>
                <c:pt idx="88">
                  <c:v>8.8000000000000023E-3</c:v>
                </c:pt>
                <c:pt idx="89">
                  <c:v>8.9000000000000069E-3</c:v>
                </c:pt>
                <c:pt idx="90">
                  <c:v>9.0000000000000045E-3</c:v>
                </c:pt>
                <c:pt idx="91">
                  <c:v>9.1000000000000022E-3</c:v>
                </c:pt>
                <c:pt idx="92">
                  <c:v>9.2000000000000033E-3</c:v>
                </c:pt>
                <c:pt idx="93">
                  <c:v>9.3000000000000027E-3</c:v>
                </c:pt>
                <c:pt idx="94">
                  <c:v>9.4000000000000021E-3</c:v>
                </c:pt>
                <c:pt idx="95">
                  <c:v>9.5000000000000032E-3</c:v>
                </c:pt>
                <c:pt idx="96">
                  <c:v>9.6000000000000044E-3</c:v>
                </c:pt>
                <c:pt idx="97">
                  <c:v>9.700000000000002E-3</c:v>
                </c:pt>
                <c:pt idx="98">
                  <c:v>9.8000000000000032E-3</c:v>
                </c:pt>
                <c:pt idx="99">
                  <c:v>9.9000000000000025E-3</c:v>
                </c:pt>
                <c:pt idx="100">
                  <c:v>1.0000000000000002E-2</c:v>
                </c:pt>
                <c:pt idx="101">
                  <c:v>1.0100000000000001E-2</c:v>
                </c:pt>
                <c:pt idx="102">
                  <c:v>1.0200000000000002E-2</c:v>
                </c:pt>
                <c:pt idx="103">
                  <c:v>1.0300000000000002E-2</c:v>
                </c:pt>
                <c:pt idx="104">
                  <c:v>1.0400000000000003E-2</c:v>
                </c:pt>
                <c:pt idx="105">
                  <c:v>1.0500000000000002E-2</c:v>
                </c:pt>
                <c:pt idx="106">
                  <c:v>1.0600000000000002E-2</c:v>
                </c:pt>
                <c:pt idx="107">
                  <c:v>1.0699999999999998E-2</c:v>
                </c:pt>
                <c:pt idx="108">
                  <c:v>1.0800000000000002E-2</c:v>
                </c:pt>
                <c:pt idx="109">
                  <c:v>1.0900000000000003E-2</c:v>
                </c:pt>
                <c:pt idx="110">
                  <c:v>1.0999999999999999E-2</c:v>
                </c:pt>
                <c:pt idx="111">
                  <c:v>1.1100000000000004E-2</c:v>
                </c:pt>
                <c:pt idx="112">
                  <c:v>1.1200000000000003E-2</c:v>
                </c:pt>
                <c:pt idx="113">
                  <c:v>1.1299999999999999E-2</c:v>
                </c:pt>
                <c:pt idx="114">
                  <c:v>1.1400000000000004E-2</c:v>
                </c:pt>
                <c:pt idx="115">
                  <c:v>1.1500000000000003E-2</c:v>
                </c:pt>
                <c:pt idx="116">
                  <c:v>1.1599999999999999E-2</c:v>
                </c:pt>
                <c:pt idx="117">
                  <c:v>1.1700000000000004E-2</c:v>
                </c:pt>
                <c:pt idx="118">
                  <c:v>1.1800000000000003E-2</c:v>
                </c:pt>
                <c:pt idx="119">
                  <c:v>1.1900000000000004E-2</c:v>
                </c:pt>
                <c:pt idx="120">
                  <c:v>1.2000000000000002E-2</c:v>
                </c:pt>
                <c:pt idx="121">
                  <c:v>1.2100000000000001E-2</c:v>
                </c:pt>
                <c:pt idx="122">
                  <c:v>1.2200000000000003E-2</c:v>
                </c:pt>
                <c:pt idx="123">
                  <c:v>1.2300000000000002E-2</c:v>
                </c:pt>
                <c:pt idx="124">
                  <c:v>1.2400000000000003E-2</c:v>
                </c:pt>
                <c:pt idx="125">
                  <c:v>1.2500000000000002E-2</c:v>
                </c:pt>
                <c:pt idx="126">
                  <c:v>1.2600000000000002E-2</c:v>
                </c:pt>
                <c:pt idx="127">
                  <c:v>1.2699999999999998E-2</c:v>
                </c:pt>
                <c:pt idx="128">
                  <c:v>1.2800000000000002E-2</c:v>
                </c:pt>
                <c:pt idx="129">
                  <c:v>1.2900000000000003E-2</c:v>
                </c:pt>
                <c:pt idx="130">
                  <c:v>1.2999999999999998E-2</c:v>
                </c:pt>
                <c:pt idx="131">
                  <c:v>1.3100000000000002E-2</c:v>
                </c:pt>
                <c:pt idx="132">
                  <c:v>1.3200000000000003E-2</c:v>
                </c:pt>
                <c:pt idx="133">
                  <c:v>1.3299999999999999E-2</c:v>
                </c:pt>
                <c:pt idx="134">
                  <c:v>1.3400000000000004E-2</c:v>
                </c:pt>
                <c:pt idx="135">
                  <c:v>1.3500000000000003E-2</c:v>
                </c:pt>
                <c:pt idx="136">
                  <c:v>1.3599999999999999E-2</c:v>
                </c:pt>
                <c:pt idx="137">
                  <c:v>1.3700000000000004E-2</c:v>
                </c:pt>
                <c:pt idx="138">
                  <c:v>1.3800000000000003E-2</c:v>
                </c:pt>
                <c:pt idx="139">
                  <c:v>1.3899999999999999E-2</c:v>
                </c:pt>
                <c:pt idx="140">
                  <c:v>1.4000000000000002E-2</c:v>
                </c:pt>
                <c:pt idx="141">
                  <c:v>1.4100000000000001E-2</c:v>
                </c:pt>
                <c:pt idx="142">
                  <c:v>1.4200000000000003E-2</c:v>
                </c:pt>
                <c:pt idx="143">
                  <c:v>1.4300000000000002E-2</c:v>
                </c:pt>
                <c:pt idx="144">
                  <c:v>1.4400000000000003E-2</c:v>
                </c:pt>
                <c:pt idx="145">
                  <c:v>1.4500000000000002E-2</c:v>
                </c:pt>
                <c:pt idx="146">
                  <c:v>1.4600000000000002E-2</c:v>
                </c:pt>
                <c:pt idx="147">
                  <c:v>1.4700000000000003E-2</c:v>
                </c:pt>
                <c:pt idx="148">
                  <c:v>1.4800000000000002E-2</c:v>
                </c:pt>
                <c:pt idx="149">
                  <c:v>1.4900000000000004E-2</c:v>
                </c:pt>
                <c:pt idx="150">
                  <c:v>1.4999999999999998E-2</c:v>
                </c:pt>
                <c:pt idx="151">
                  <c:v>1.5100000000000002E-2</c:v>
                </c:pt>
                <c:pt idx="152">
                  <c:v>1.5200000000000003E-2</c:v>
                </c:pt>
                <c:pt idx="153">
                  <c:v>1.5299999999999999E-2</c:v>
                </c:pt>
                <c:pt idx="154">
                  <c:v>1.5400000000000004E-2</c:v>
                </c:pt>
                <c:pt idx="155">
                  <c:v>1.5500000000000003E-2</c:v>
                </c:pt>
                <c:pt idx="156">
                  <c:v>1.5599999999999999E-2</c:v>
                </c:pt>
                <c:pt idx="157">
                  <c:v>1.5699999999999999E-2</c:v>
                </c:pt>
                <c:pt idx="158">
                  <c:v>1.5800000000000005E-2</c:v>
                </c:pt>
                <c:pt idx="159">
                  <c:v>1.5900000000000004E-2</c:v>
                </c:pt>
                <c:pt idx="160">
                  <c:v>1.6000000000000004E-2</c:v>
                </c:pt>
                <c:pt idx="161">
                  <c:v>1.6100000000000003E-2</c:v>
                </c:pt>
                <c:pt idx="162">
                  <c:v>1.6199999999999999E-2</c:v>
                </c:pt>
                <c:pt idx="163">
                  <c:v>1.6299999999999999E-2</c:v>
                </c:pt>
                <c:pt idx="164">
                  <c:v>1.6400000000000005E-2</c:v>
                </c:pt>
                <c:pt idx="165">
                  <c:v>1.6500000000000004E-2</c:v>
                </c:pt>
                <c:pt idx="166">
                  <c:v>1.6600000000000004E-2</c:v>
                </c:pt>
                <c:pt idx="167">
                  <c:v>1.6700000000000003E-2</c:v>
                </c:pt>
                <c:pt idx="168">
                  <c:v>1.6799999999999999E-2</c:v>
                </c:pt>
                <c:pt idx="169">
                  <c:v>1.6900000000000002E-2</c:v>
                </c:pt>
                <c:pt idx="170">
                  <c:v>1.7000000000000005E-2</c:v>
                </c:pt>
                <c:pt idx="171">
                  <c:v>1.7100000000000004E-2</c:v>
                </c:pt>
                <c:pt idx="172">
                  <c:v>1.7200000000000007E-2</c:v>
                </c:pt>
                <c:pt idx="173">
                  <c:v>1.7299999999999999E-2</c:v>
                </c:pt>
                <c:pt idx="174">
                  <c:v>1.7400000000000002E-2</c:v>
                </c:pt>
                <c:pt idx="175">
                  <c:v>1.7500000000000009E-2</c:v>
                </c:pt>
                <c:pt idx="176">
                  <c:v>1.7600000000000005E-2</c:v>
                </c:pt>
                <c:pt idx="177">
                  <c:v>1.7700000000000007E-2</c:v>
                </c:pt>
                <c:pt idx="178">
                  <c:v>1.7800000000000007E-2</c:v>
                </c:pt>
                <c:pt idx="179">
                  <c:v>1.7900000000000003E-2</c:v>
                </c:pt>
                <c:pt idx="180">
                  <c:v>1.8000000000000002E-2</c:v>
                </c:pt>
                <c:pt idx="181">
                  <c:v>1.8100000000000005E-2</c:v>
                </c:pt>
                <c:pt idx="182">
                  <c:v>1.8200000000000004E-2</c:v>
                </c:pt>
                <c:pt idx="183">
                  <c:v>1.8300000000000004E-2</c:v>
                </c:pt>
                <c:pt idx="184">
                  <c:v>1.8400000000000003E-2</c:v>
                </c:pt>
                <c:pt idx="185">
                  <c:v>1.8499999999999999E-2</c:v>
                </c:pt>
                <c:pt idx="186">
                  <c:v>1.8599999999999998E-2</c:v>
                </c:pt>
                <c:pt idx="187">
                  <c:v>1.8700000000000005E-2</c:v>
                </c:pt>
                <c:pt idx="188">
                  <c:v>1.8800000000000004E-2</c:v>
                </c:pt>
                <c:pt idx="189">
                  <c:v>1.8900000000000004E-2</c:v>
                </c:pt>
                <c:pt idx="190">
                  <c:v>1.9000000000000003E-2</c:v>
                </c:pt>
                <c:pt idx="191">
                  <c:v>1.9099999999999999E-2</c:v>
                </c:pt>
                <c:pt idx="192">
                  <c:v>1.9199999999999998E-2</c:v>
                </c:pt>
                <c:pt idx="193">
                  <c:v>1.9300000000000005E-2</c:v>
                </c:pt>
                <c:pt idx="194">
                  <c:v>1.9400000000000004E-2</c:v>
                </c:pt>
                <c:pt idx="195">
                  <c:v>1.9500000000000003E-2</c:v>
                </c:pt>
                <c:pt idx="196">
                  <c:v>1.9599999999999999E-2</c:v>
                </c:pt>
                <c:pt idx="197">
                  <c:v>1.9699999999999999E-2</c:v>
                </c:pt>
                <c:pt idx="198">
                  <c:v>1.9800000000000005E-2</c:v>
                </c:pt>
                <c:pt idx="199">
                  <c:v>1.9900000000000004E-2</c:v>
                </c:pt>
                <c:pt idx="200">
                  <c:v>2.0000000000000004E-2</c:v>
                </c:pt>
                <c:pt idx="201">
                  <c:v>2.0100000000000003E-2</c:v>
                </c:pt>
                <c:pt idx="202">
                  <c:v>2.0199999999999999E-2</c:v>
                </c:pt>
                <c:pt idx="203">
                  <c:v>2.0300000000000002E-2</c:v>
                </c:pt>
                <c:pt idx="204">
                  <c:v>2.0400000000000005E-2</c:v>
                </c:pt>
                <c:pt idx="205">
                  <c:v>2.0500000000000001E-2</c:v>
                </c:pt>
                <c:pt idx="206">
                  <c:v>2.0600000000000004E-2</c:v>
                </c:pt>
                <c:pt idx="207">
                  <c:v>2.0700000000000003E-2</c:v>
                </c:pt>
                <c:pt idx="208">
                  <c:v>2.0799999999999999E-2</c:v>
                </c:pt>
                <c:pt idx="209">
                  <c:v>2.0900000000000002E-2</c:v>
                </c:pt>
                <c:pt idx="210">
                  <c:v>2.1000000000000005E-2</c:v>
                </c:pt>
                <c:pt idx="211">
                  <c:v>2.1100000000000004E-2</c:v>
                </c:pt>
                <c:pt idx="212">
                  <c:v>2.1200000000000004E-2</c:v>
                </c:pt>
                <c:pt idx="213">
                  <c:v>2.1300000000000003E-2</c:v>
                </c:pt>
                <c:pt idx="214">
                  <c:v>2.1400000000000002E-2</c:v>
                </c:pt>
                <c:pt idx="215">
                  <c:v>2.1500000000000002E-2</c:v>
                </c:pt>
                <c:pt idx="216">
                  <c:v>2.1600000000000005E-2</c:v>
                </c:pt>
                <c:pt idx="217">
                  <c:v>2.1700000000000004E-2</c:v>
                </c:pt>
                <c:pt idx="218">
                  <c:v>2.1800000000000007E-2</c:v>
                </c:pt>
                <c:pt idx="219">
                  <c:v>2.1900000000000003E-2</c:v>
                </c:pt>
                <c:pt idx="220">
                  <c:v>2.2000000000000002E-2</c:v>
                </c:pt>
                <c:pt idx="221">
                  <c:v>2.2100000000000005E-2</c:v>
                </c:pt>
                <c:pt idx="222">
                  <c:v>2.2200000000000008E-2</c:v>
                </c:pt>
                <c:pt idx="223">
                  <c:v>2.2300000000000004E-2</c:v>
                </c:pt>
                <c:pt idx="224">
                  <c:v>2.2400000000000007E-2</c:v>
                </c:pt>
                <c:pt idx="225">
                  <c:v>2.2500000000000006E-2</c:v>
                </c:pt>
                <c:pt idx="226">
                  <c:v>2.2600000000000002E-2</c:v>
                </c:pt>
                <c:pt idx="227">
                  <c:v>2.2700000000000005E-2</c:v>
                </c:pt>
                <c:pt idx="228">
                  <c:v>2.2800000000000008E-2</c:v>
                </c:pt>
                <c:pt idx="229">
                  <c:v>2.2900000000000004E-2</c:v>
                </c:pt>
                <c:pt idx="230">
                  <c:v>2.3000000000000003E-2</c:v>
                </c:pt>
                <c:pt idx="231">
                  <c:v>2.3099999999999999E-2</c:v>
                </c:pt>
                <c:pt idx="232">
                  <c:v>2.3199999999999998E-2</c:v>
                </c:pt>
                <c:pt idx="233">
                  <c:v>2.3300000000000001E-2</c:v>
                </c:pt>
                <c:pt idx="234">
                  <c:v>2.3400000000000004E-2</c:v>
                </c:pt>
                <c:pt idx="235">
                  <c:v>2.35E-2</c:v>
                </c:pt>
                <c:pt idx="236">
                  <c:v>2.3599999999999999E-2</c:v>
                </c:pt>
                <c:pt idx="237">
                  <c:v>2.3700000000000002E-2</c:v>
                </c:pt>
                <c:pt idx="238">
                  <c:v>2.3800000000000005E-2</c:v>
                </c:pt>
                <c:pt idx="239">
                  <c:v>2.3900000000000001E-2</c:v>
                </c:pt>
                <c:pt idx="240">
                  <c:v>2.4000000000000004E-2</c:v>
                </c:pt>
                <c:pt idx="241">
                  <c:v>2.4100000000000003E-2</c:v>
                </c:pt>
                <c:pt idx="242">
                  <c:v>2.4199999999999999E-2</c:v>
                </c:pt>
                <c:pt idx="243">
                  <c:v>2.4300000000000002E-2</c:v>
                </c:pt>
                <c:pt idx="244">
                  <c:v>2.4400000000000005E-2</c:v>
                </c:pt>
                <c:pt idx="245">
                  <c:v>2.4500000000000001E-2</c:v>
                </c:pt>
                <c:pt idx="246">
                  <c:v>2.4600000000000004E-2</c:v>
                </c:pt>
                <c:pt idx="247">
                  <c:v>2.4700000000000003E-2</c:v>
                </c:pt>
                <c:pt idx="248">
                  <c:v>2.4799999999999999E-2</c:v>
                </c:pt>
                <c:pt idx="249">
                  <c:v>2.4900000000000002E-2</c:v>
                </c:pt>
                <c:pt idx="250">
                  <c:v>2.5000000000000005E-2</c:v>
                </c:pt>
                <c:pt idx="251">
                  <c:v>2.5100000000000004E-2</c:v>
                </c:pt>
                <c:pt idx="252">
                  <c:v>2.5200000000000004E-2</c:v>
                </c:pt>
                <c:pt idx="253">
                  <c:v>2.5300000000000003E-2</c:v>
                </c:pt>
                <c:pt idx="254">
                  <c:v>2.5400000000000002E-2</c:v>
                </c:pt>
                <c:pt idx="255">
                  <c:v>2.5500000000000002E-2</c:v>
                </c:pt>
                <c:pt idx="256">
                  <c:v>2.5600000000000005E-2</c:v>
                </c:pt>
                <c:pt idx="257">
                  <c:v>2.5700000000000004E-2</c:v>
                </c:pt>
                <c:pt idx="258">
                  <c:v>2.5800000000000007E-2</c:v>
                </c:pt>
                <c:pt idx="259">
                  <c:v>2.5900000000000003E-2</c:v>
                </c:pt>
                <c:pt idx="260">
                  <c:v>2.6000000000000002E-2</c:v>
                </c:pt>
                <c:pt idx="261">
                  <c:v>2.6100000000000005E-2</c:v>
                </c:pt>
                <c:pt idx="262">
                  <c:v>2.6200000000000005E-2</c:v>
                </c:pt>
                <c:pt idx="263">
                  <c:v>2.6300000000000004E-2</c:v>
                </c:pt>
                <c:pt idx="264">
                  <c:v>2.6400000000000007E-2</c:v>
                </c:pt>
                <c:pt idx="265">
                  <c:v>2.6500000000000003E-2</c:v>
                </c:pt>
                <c:pt idx="266">
                  <c:v>2.6600000000000002E-2</c:v>
                </c:pt>
                <c:pt idx="267">
                  <c:v>2.6700000000000005E-2</c:v>
                </c:pt>
                <c:pt idx="268">
                  <c:v>2.6800000000000008E-2</c:v>
                </c:pt>
                <c:pt idx="269">
                  <c:v>2.6900000000000004E-2</c:v>
                </c:pt>
                <c:pt idx="270">
                  <c:v>2.7000000000000007E-2</c:v>
                </c:pt>
                <c:pt idx="271">
                  <c:v>2.7100000000000006E-2</c:v>
                </c:pt>
                <c:pt idx="272">
                  <c:v>2.7200000000000002E-2</c:v>
                </c:pt>
                <c:pt idx="273">
                  <c:v>2.7300000000000005E-2</c:v>
                </c:pt>
                <c:pt idx="274">
                  <c:v>2.7400000000000008E-2</c:v>
                </c:pt>
                <c:pt idx="275">
                  <c:v>2.7500000000000004E-2</c:v>
                </c:pt>
                <c:pt idx="276">
                  <c:v>2.7600000000000006E-2</c:v>
                </c:pt>
                <c:pt idx="277">
                  <c:v>2.7700000000000006E-2</c:v>
                </c:pt>
                <c:pt idx="278">
                  <c:v>2.7800000000000002E-2</c:v>
                </c:pt>
                <c:pt idx="279">
                  <c:v>2.7900000000000005E-2</c:v>
                </c:pt>
                <c:pt idx="280">
                  <c:v>2.8000000000000004E-2</c:v>
                </c:pt>
                <c:pt idx="281">
                  <c:v>2.81E-2</c:v>
                </c:pt>
                <c:pt idx="282">
                  <c:v>2.8199999999999999E-2</c:v>
                </c:pt>
                <c:pt idx="283">
                  <c:v>2.8300000000000002E-2</c:v>
                </c:pt>
                <c:pt idx="284">
                  <c:v>2.8400000000000005E-2</c:v>
                </c:pt>
                <c:pt idx="285">
                  <c:v>2.8500000000000001E-2</c:v>
                </c:pt>
                <c:pt idx="286">
                  <c:v>2.8600000000000004E-2</c:v>
                </c:pt>
                <c:pt idx="287">
                  <c:v>2.8700000000000003E-2</c:v>
                </c:pt>
                <c:pt idx="288">
                  <c:v>2.8799999999999999E-2</c:v>
                </c:pt>
                <c:pt idx="289">
                  <c:v>2.8900000000000002E-2</c:v>
                </c:pt>
                <c:pt idx="290">
                  <c:v>2.9000000000000005E-2</c:v>
                </c:pt>
                <c:pt idx="291">
                  <c:v>2.9100000000000004E-2</c:v>
                </c:pt>
                <c:pt idx="292">
                  <c:v>2.9200000000000004E-2</c:v>
                </c:pt>
                <c:pt idx="293">
                  <c:v>2.9300000000000003E-2</c:v>
                </c:pt>
                <c:pt idx="294">
                  <c:v>2.9399999999999999E-2</c:v>
                </c:pt>
                <c:pt idx="295">
                  <c:v>2.9500000000000002E-2</c:v>
                </c:pt>
                <c:pt idx="296">
                  <c:v>2.9600000000000005E-2</c:v>
                </c:pt>
                <c:pt idx="297">
                  <c:v>2.9700000000000004E-2</c:v>
                </c:pt>
                <c:pt idx="298">
                  <c:v>2.9800000000000007E-2</c:v>
                </c:pt>
                <c:pt idx="299">
                  <c:v>2.9900000000000003E-2</c:v>
                </c:pt>
                <c:pt idx="300">
                  <c:v>3.0000000000000006E-2</c:v>
                </c:pt>
                <c:pt idx="301">
                  <c:v>3.0100000000000005E-2</c:v>
                </c:pt>
                <c:pt idx="302">
                  <c:v>3.0200000000000005E-2</c:v>
                </c:pt>
                <c:pt idx="303">
                  <c:v>3.0300000000000004E-2</c:v>
                </c:pt>
                <c:pt idx="304">
                  <c:v>3.0400000000000007E-2</c:v>
                </c:pt>
                <c:pt idx="305">
                  <c:v>3.0500000000000003E-2</c:v>
                </c:pt>
                <c:pt idx="306">
                  <c:v>3.0600000000000002E-2</c:v>
                </c:pt>
                <c:pt idx="307">
                  <c:v>3.0700000000000005E-2</c:v>
                </c:pt>
                <c:pt idx="308">
                  <c:v>3.0800000000000008E-2</c:v>
                </c:pt>
                <c:pt idx="309">
                  <c:v>3.0900000000000004E-2</c:v>
                </c:pt>
                <c:pt idx="310">
                  <c:v>3.1000000000000007E-2</c:v>
                </c:pt>
                <c:pt idx="311">
                  <c:v>3.1100000000000006E-2</c:v>
                </c:pt>
                <c:pt idx="312">
                  <c:v>3.1200000000000002E-2</c:v>
                </c:pt>
                <c:pt idx="313">
                  <c:v>3.1300000000000008E-2</c:v>
                </c:pt>
                <c:pt idx="314">
                  <c:v>3.1400000000000004E-2</c:v>
                </c:pt>
                <c:pt idx="315">
                  <c:v>3.1500000000000007E-2</c:v>
                </c:pt>
                <c:pt idx="316">
                  <c:v>3.160000000000001E-2</c:v>
                </c:pt>
                <c:pt idx="317">
                  <c:v>3.1700000000000006E-2</c:v>
                </c:pt>
                <c:pt idx="318">
                  <c:v>3.1800000000000009E-2</c:v>
                </c:pt>
                <c:pt idx="319">
                  <c:v>3.1900000000000005E-2</c:v>
                </c:pt>
                <c:pt idx="320">
                  <c:v>3.2000000000000008E-2</c:v>
                </c:pt>
                <c:pt idx="321">
                  <c:v>3.2100000000000004E-2</c:v>
                </c:pt>
                <c:pt idx="322">
                  <c:v>3.2200000000000006E-2</c:v>
                </c:pt>
                <c:pt idx="323">
                  <c:v>3.2300000000000009E-2</c:v>
                </c:pt>
                <c:pt idx="324">
                  <c:v>3.2400000000000005E-2</c:v>
                </c:pt>
                <c:pt idx="325">
                  <c:v>3.2500000000000008E-2</c:v>
                </c:pt>
                <c:pt idx="326">
                  <c:v>3.2600000000000004E-2</c:v>
                </c:pt>
                <c:pt idx="327">
                  <c:v>3.2700000000000007E-2</c:v>
                </c:pt>
                <c:pt idx="328">
                  <c:v>3.2800000000000017E-2</c:v>
                </c:pt>
                <c:pt idx="329">
                  <c:v>3.2900000000000006E-2</c:v>
                </c:pt>
                <c:pt idx="330">
                  <c:v>3.3000000000000002E-2</c:v>
                </c:pt>
                <c:pt idx="331">
                  <c:v>3.3100000000000004E-2</c:v>
                </c:pt>
                <c:pt idx="332">
                  <c:v>3.3200000000000007E-2</c:v>
                </c:pt>
                <c:pt idx="333">
                  <c:v>3.330000000000001E-2</c:v>
                </c:pt>
                <c:pt idx="334">
                  <c:v>3.3399999999999999E-2</c:v>
                </c:pt>
                <c:pt idx="335">
                  <c:v>3.3500000000000002E-2</c:v>
                </c:pt>
                <c:pt idx="336">
                  <c:v>3.3599999999999998E-2</c:v>
                </c:pt>
                <c:pt idx="337">
                  <c:v>3.3700000000000001E-2</c:v>
                </c:pt>
                <c:pt idx="338">
                  <c:v>3.3800000000000004E-2</c:v>
                </c:pt>
                <c:pt idx="339">
                  <c:v>3.3900000000000007E-2</c:v>
                </c:pt>
                <c:pt idx="340">
                  <c:v>3.4000000000000002E-2</c:v>
                </c:pt>
                <c:pt idx="341">
                  <c:v>3.4100000000000005E-2</c:v>
                </c:pt>
                <c:pt idx="342">
                  <c:v>3.4200000000000008E-2</c:v>
                </c:pt>
                <c:pt idx="343">
                  <c:v>3.4300000000000004E-2</c:v>
                </c:pt>
                <c:pt idx="344">
                  <c:v>3.4400000000000007E-2</c:v>
                </c:pt>
                <c:pt idx="345">
                  <c:v>3.450000000000001E-2</c:v>
                </c:pt>
                <c:pt idx="346">
                  <c:v>3.4599999999999999E-2</c:v>
                </c:pt>
                <c:pt idx="347">
                  <c:v>3.4700000000000002E-2</c:v>
                </c:pt>
                <c:pt idx="348">
                  <c:v>3.4800000000000005E-2</c:v>
                </c:pt>
                <c:pt idx="349">
                  <c:v>3.4900000000000007E-2</c:v>
                </c:pt>
                <c:pt idx="350">
                  <c:v>3.500000000000001E-2</c:v>
                </c:pt>
                <c:pt idx="351">
                  <c:v>3.5100000000000006E-2</c:v>
                </c:pt>
                <c:pt idx="352">
                  <c:v>3.5200000000000009E-2</c:v>
                </c:pt>
                <c:pt idx="353">
                  <c:v>3.5300000000000005E-2</c:v>
                </c:pt>
                <c:pt idx="354">
                  <c:v>3.5400000000000008E-2</c:v>
                </c:pt>
                <c:pt idx="355">
                  <c:v>3.5500000000000004E-2</c:v>
                </c:pt>
                <c:pt idx="356">
                  <c:v>3.5600000000000007E-2</c:v>
                </c:pt>
                <c:pt idx="357">
                  <c:v>3.570000000000001E-2</c:v>
                </c:pt>
                <c:pt idx="358">
                  <c:v>3.5800000000000005E-2</c:v>
                </c:pt>
                <c:pt idx="359">
                  <c:v>3.5900000000000008E-2</c:v>
                </c:pt>
                <c:pt idx="360">
                  <c:v>3.6000000000000004E-2</c:v>
                </c:pt>
                <c:pt idx="361">
                  <c:v>3.6100000000000007E-2</c:v>
                </c:pt>
                <c:pt idx="362">
                  <c:v>3.620000000000001E-2</c:v>
                </c:pt>
                <c:pt idx="363">
                  <c:v>3.6300000000000006E-2</c:v>
                </c:pt>
                <c:pt idx="364">
                  <c:v>3.6400000000000009E-2</c:v>
                </c:pt>
                <c:pt idx="365">
                  <c:v>3.6500000000000005E-2</c:v>
                </c:pt>
                <c:pt idx="366">
                  <c:v>3.6600000000000008E-2</c:v>
                </c:pt>
                <c:pt idx="367">
                  <c:v>3.670000000000001E-2</c:v>
                </c:pt>
                <c:pt idx="368">
                  <c:v>3.6800000000000006E-2</c:v>
                </c:pt>
                <c:pt idx="369">
                  <c:v>3.6900000000000009E-2</c:v>
                </c:pt>
                <c:pt idx="370">
                  <c:v>3.7000000000000005E-2</c:v>
                </c:pt>
                <c:pt idx="371">
                  <c:v>3.7100000000000008E-2</c:v>
                </c:pt>
                <c:pt idx="372">
                  <c:v>3.7200000000000004E-2</c:v>
                </c:pt>
                <c:pt idx="373">
                  <c:v>3.7300000000000007E-2</c:v>
                </c:pt>
                <c:pt idx="374">
                  <c:v>3.7400000000000017E-2</c:v>
                </c:pt>
                <c:pt idx="375">
                  <c:v>3.7500000000000006E-2</c:v>
                </c:pt>
                <c:pt idx="376">
                  <c:v>3.7600000000000008E-2</c:v>
                </c:pt>
                <c:pt idx="377">
                  <c:v>3.7700000000000004E-2</c:v>
                </c:pt>
                <c:pt idx="378">
                  <c:v>3.7800000000000007E-2</c:v>
                </c:pt>
                <c:pt idx="379">
                  <c:v>3.790000000000001E-2</c:v>
                </c:pt>
                <c:pt idx="380">
                  <c:v>3.8000000000000006E-2</c:v>
                </c:pt>
                <c:pt idx="381">
                  <c:v>3.8100000000000002E-2</c:v>
                </c:pt>
                <c:pt idx="382">
                  <c:v>3.8200000000000005E-2</c:v>
                </c:pt>
                <c:pt idx="383">
                  <c:v>3.8300000000000001E-2</c:v>
                </c:pt>
                <c:pt idx="384">
                  <c:v>3.8400000000000004E-2</c:v>
                </c:pt>
                <c:pt idx="385">
                  <c:v>3.8500000000000006E-2</c:v>
                </c:pt>
                <c:pt idx="386">
                  <c:v>3.8600000000000009E-2</c:v>
                </c:pt>
                <c:pt idx="387">
                  <c:v>3.8700000000000005E-2</c:v>
                </c:pt>
                <c:pt idx="388">
                  <c:v>3.8800000000000008E-2</c:v>
                </c:pt>
                <c:pt idx="389">
                  <c:v>3.8900000000000004E-2</c:v>
                </c:pt>
                <c:pt idx="390">
                  <c:v>3.9000000000000007E-2</c:v>
                </c:pt>
                <c:pt idx="391">
                  <c:v>3.910000000000001E-2</c:v>
                </c:pt>
                <c:pt idx="392">
                  <c:v>3.9200000000000006E-2</c:v>
                </c:pt>
                <c:pt idx="393">
                  <c:v>3.9300000000000002E-2</c:v>
                </c:pt>
                <c:pt idx="394">
                  <c:v>3.9400000000000004E-2</c:v>
                </c:pt>
                <c:pt idx="395">
                  <c:v>3.9500000000000007E-2</c:v>
                </c:pt>
                <c:pt idx="396">
                  <c:v>3.960000000000001E-2</c:v>
                </c:pt>
                <c:pt idx="397">
                  <c:v>3.9700000000000006E-2</c:v>
                </c:pt>
                <c:pt idx="398">
                  <c:v>3.9800000000000009E-2</c:v>
                </c:pt>
                <c:pt idx="399">
                  <c:v>3.9900000000000005E-2</c:v>
                </c:pt>
                <c:pt idx="400">
                  <c:v>4.0000000000000008E-2</c:v>
                </c:pt>
                <c:pt idx="401">
                  <c:v>4.0100000000000004E-2</c:v>
                </c:pt>
                <c:pt idx="402">
                  <c:v>4.0200000000000007E-2</c:v>
                </c:pt>
                <c:pt idx="403">
                  <c:v>4.0300000000000009E-2</c:v>
                </c:pt>
                <c:pt idx="404">
                  <c:v>4.0400000000000005E-2</c:v>
                </c:pt>
                <c:pt idx="405">
                  <c:v>4.0500000000000008E-2</c:v>
                </c:pt>
                <c:pt idx="406">
                  <c:v>4.0600000000000004E-2</c:v>
                </c:pt>
                <c:pt idx="407">
                  <c:v>4.0700000000000014E-2</c:v>
                </c:pt>
                <c:pt idx="408">
                  <c:v>4.080000000000001E-2</c:v>
                </c:pt>
                <c:pt idx="409">
                  <c:v>4.0900000000000006E-2</c:v>
                </c:pt>
                <c:pt idx="410">
                  <c:v>4.1000000000000002E-2</c:v>
                </c:pt>
                <c:pt idx="411">
                  <c:v>4.1100000000000005E-2</c:v>
                </c:pt>
                <c:pt idx="412">
                  <c:v>4.1200000000000001E-2</c:v>
                </c:pt>
                <c:pt idx="413">
                  <c:v>4.130000000000001E-2</c:v>
                </c:pt>
                <c:pt idx="414">
                  <c:v>4.1400000000000006E-2</c:v>
                </c:pt>
                <c:pt idx="415">
                  <c:v>4.1500000000000002E-2</c:v>
                </c:pt>
                <c:pt idx="416">
                  <c:v>4.1599999999999998E-2</c:v>
                </c:pt>
                <c:pt idx="417">
                  <c:v>4.1700000000000008E-2</c:v>
                </c:pt>
                <c:pt idx="418">
                  <c:v>4.1800000000000004E-2</c:v>
                </c:pt>
                <c:pt idx="419">
                  <c:v>4.19E-2</c:v>
                </c:pt>
                <c:pt idx="420">
                  <c:v>4.200000000000001E-2</c:v>
                </c:pt>
                <c:pt idx="421">
                  <c:v>4.2100000000000005E-2</c:v>
                </c:pt>
                <c:pt idx="422">
                  <c:v>4.2200000000000008E-2</c:v>
                </c:pt>
                <c:pt idx="423">
                  <c:v>4.2300000000000004E-2</c:v>
                </c:pt>
                <c:pt idx="424">
                  <c:v>4.2400000000000007E-2</c:v>
                </c:pt>
                <c:pt idx="425">
                  <c:v>4.250000000000001E-2</c:v>
                </c:pt>
                <c:pt idx="426">
                  <c:v>4.2600000000000006E-2</c:v>
                </c:pt>
                <c:pt idx="427">
                  <c:v>4.2700000000000016E-2</c:v>
                </c:pt>
                <c:pt idx="428">
                  <c:v>4.2800000000000012E-2</c:v>
                </c:pt>
                <c:pt idx="429">
                  <c:v>4.2900000000000008E-2</c:v>
                </c:pt>
                <c:pt idx="430">
                  <c:v>4.3000000000000003E-2</c:v>
                </c:pt>
                <c:pt idx="431">
                  <c:v>4.3100000000000006E-2</c:v>
                </c:pt>
                <c:pt idx="432">
                  <c:v>4.3200000000000002E-2</c:v>
                </c:pt>
                <c:pt idx="433">
                  <c:v>4.3299999999999998E-2</c:v>
                </c:pt>
                <c:pt idx="434">
                  <c:v>4.3400000000000008E-2</c:v>
                </c:pt>
                <c:pt idx="435">
                  <c:v>4.3500000000000004E-2</c:v>
                </c:pt>
                <c:pt idx="436">
                  <c:v>4.36E-2</c:v>
                </c:pt>
                <c:pt idx="437">
                  <c:v>4.370000000000001E-2</c:v>
                </c:pt>
                <c:pt idx="438">
                  <c:v>4.3800000000000006E-2</c:v>
                </c:pt>
                <c:pt idx="439">
                  <c:v>4.3900000000000008E-2</c:v>
                </c:pt>
                <c:pt idx="440">
                  <c:v>4.4000000000000004E-2</c:v>
                </c:pt>
                <c:pt idx="441">
                  <c:v>4.4100000000000007E-2</c:v>
                </c:pt>
                <c:pt idx="442">
                  <c:v>4.420000000000001E-2</c:v>
                </c:pt>
                <c:pt idx="443">
                  <c:v>4.4300000000000006E-2</c:v>
                </c:pt>
                <c:pt idx="444">
                  <c:v>4.4400000000000016E-2</c:v>
                </c:pt>
                <c:pt idx="445">
                  <c:v>4.4500000000000012E-2</c:v>
                </c:pt>
                <c:pt idx="446">
                  <c:v>4.4600000000000008E-2</c:v>
                </c:pt>
                <c:pt idx="447">
                  <c:v>4.4700000000000004E-2</c:v>
                </c:pt>
                <c:pt idx="448">
                  <c:v>4.4800000000000013E-2</c:v>
                </c:pt>
                <c:pt idx="449">
                  <c:v>4.4900000000000009E-2</c:v>
                </c:pt>
                <c:pt idx="450">
                  <c:v>4.5000000000000012E-2</c:v>
                </c:pt>
                <c:pt idx="451">
                  <c:v>4.5100000000000008E-2</c:v>
                </c:pt>
                <c:pt idx="452">
                  <c:v>4.5200000000000004E-2</c:v>
                </c:pt>
                <c:pt idx="453">
                  <c:v>4.5300000000000014E-2</c:v>
                </c:pt>
                <c:pt idx="454">
                  <c:v>4.540000000000001E-2</c:v>
                </c:pt>
                <c:pt idx="455">
                  <c:v>4.5500000000000006E-2</c:v>
                </c:pt>
                <c:pt idx="456">
                  <c:v>4.5600000000000002E-2</c:v>
                </c:pt>
                <c:pt idx="457">
                  <c:v>4.5700000000000005E-2</c:v>
                </c:pt>
                <c:pt idx="458">
                  <c:v>4.5800000000000007E-2</c:v>
                </c:pt>
                <c:pt idx="459">
                  <c:v>4.590000000000001E-2</c:v>
                </c:pt>
                <c:pt idx="460">
                  <c:v>4.6000000000000006E-2</c:v>
                </c:pt>
                <c:pt idx="461">
                  <c:v>4.6100000000000002E-2</c:v>
                </c:pt>
                <c:pt idx="462">
                  <c:v>4.6199999999999998E-2</c:v>
                </c:pt>
                <c:pt idx="463">
                  <c:v>4.6300000000000008E-2</c:v>
                </c:pt>
                <c:pt idx="464">
                  <c:v>4.6400000000000004E-2</c:v>
                </c:pt>
                <c:pt idx="465">
                  <c:v>4.6500000000000007E-2</c:v>
                </c:pt>
                <c:pt idx="466">
                  <c:v>4.6600000000000003E-2</c:v>
                </c:pt>
                <c:pt idx="467">
                  <c:v>4.6699999999999998E-2</c:v>
                </c:pt>
                <c:pt idx="468">
                  <c:v>4.6800000000000008E-2</c:v>
                </c:pt>
                <c:pt idx="469">
                  <c:v>4.6900000000000004E-2</c:v>
                </c:pt>
                <c:pt idx="470">
                  <c:v>4.7000000000000014E-2</c:v>
                </c:pt>
                <c:pt idx="471">
                  <c:v>4.710000000000001E-2</c:v>
                </c:pt>
                <c:pt idx="472">
                  <c:v>4.7200000000000006E-2</c:v>
                </c:pt>
                <c:pt idx="473">
                  <c:v>4.7300000000000016E-2</c:v>
                </c:pt>
                <c:pt idx="474">
                  <c:v>4.7400000000000012E-2</c:v>
                </c:pt>
                <c:pt idx="475">
                  <c:v>4.7500000000000007E-2</c:v>
                </c:pt>
                <c:pt idx="476">
                  <c:v>4.760000000000001E-2</c:v>
                </c:pt>
                <c:pt idx="477">
                  <c:v>4.7700000000000006E-2</c:v>
                </c:pt>
                <c:pt idx="478">
                  <c:v>4.7800000000000009E-2</c:v>
                </c:pt>
                <c:pt idx="479">
                  <c:v>4.7900000000000012E-2</c:v>
                </c:pt>
                <c:pt idx="480">
                  <c:v>4.8000000000000008E-2</c:v>
                </c:pt>
                <c:pt idx="481">
                  <c:v>4.8100000000000004E-2</c:v>
                </c:pt>
                <c:pt idx="482">
                  <c:v>4.8200000000000007E-2</c:v>
                </c:pt>
                <c:pt idx="483">
                  <c:v>4.830000000000001E-2</c:v>
                </c:pt>
                <c:pt idx="484">
                  <c:v>4.8400000000000006E-2</c:v>
                </c:pt>
                <c:pt idx="485">
                  <c:v>4.8500000000000008E-2</c:v>
                </c:pt>
                <c:pt idx="486">
                  <c:v>4.8600000000000004E-2</c:v>
                </c:pt>
                <c:pt idx="487">
                  <c:v>4.8700000000000007E-2</c:v>
                </c:pt>
                <c:pt idx="488">
                  <c:v>4.880000000000001E-2</c:v>
                </c:pt>
                <c:pt idx="489">
                  <c:v>4.8900000000000006E-2</c:v>
                </c:pt>
                <c:pt idx="490">
                  <c:v>4.9000000000000016E-2</c:v>
                </c:pt>
                <c:pt idx="491">
                  <c:v>4.9100000000000012E-2</c:v>
                </c:pt>
                <c:pt idx="492">
                  <c:v>4.9200000000000008E-2</c:v>
                </c:pt>
                <c:pt idx="493">
                  <c:v>4.9300000000000004E-2</c:v>
                </c:pt>
                <c:pt idx="494">
                  <c:v>4.9400000000000013E-2</c:v>
                </c:pt>
                <c:pt idx="495">
                  <c:v>4.9500000000000009E-2</c:v>
                </c:pt>
                <c:pt idx="496">
                  <c:v>4.9600000000000012E-2</c:v>
                </c:pt>
                <c:pt idx="497">
                  <c:v>4.9700000000000015E-2</c:v>
                </c:pt>
                <c:pt idx="498">
                  <c:v>4.9800000000000011E-2</c:v>
                </c:pt>
                <c:pt idx="499">
                  <c:v>4.9900000000000014E-2</c:v>
                </c:pt>
                <c:pt idx="500">
                  <c:v>5.000000000000001E-2</c:v>
                </c:pt>
                <c:pt idx="501">
                  <c:v>5.0100000000000006E-2</c:v>
                </c:pt>
                <c:pt idx="502">
                  <c:v>5.0200000000000009E-2</c:v>
                </c:pt>
                <c:pt idx="503">
                  <c:v>5.0300000000000004E-2</c:v>
                </c:pt>
                <c:pt idx="504">
                  <c:v>5.0400000000000007E-2</c:v>
                </c:pt>
                <c:pt idx="505">
                  <c:v>5.050000000000001E-2</c:v>
                </c:pt>
                <c:pt idx="506">
                  <c:v>5.0600000000000006E-2</c:v>
                </c:pt>
                <c:pt idx="507">
                  <c:v>5.0700000000000016E-2</c:v>
                </c:pt>
                <c:pt idx="508">
                  <c:v>5.0800000000000012E-2</c:v>
                </c:pt>
                <c:pt idx="509">
                  <c:v>5.0900000000000008E-2</c:v>
                </c:pt>
                <c:pt idx="510">
                  <c:v>5.1000000000000004E-2</c:v>
                </c:pt>
                <c:pt idx="511">
                  <c:v>5.1100000000000007E-2</c:v>
                </c:pt>
                <c:pt idx="512">
                  <c:v>5.1200000000000002E-2</c:v>
                </c:pt>
                <c:pt idx="513">
                  <c:v>5.1299999999999998E-2</c:v>
                </c:pt>
                <c:pt idx="514">
                  <c:v>5.1400000000000008E-2</c:v>
                </c:pt>
                <c:pt idx="515">
                  <c:v>5.1500000000000004E-2</c:v>
                </c:pt>
                <c:pt idx="516">
                  <c:v>5.16E-2</c:v>
                </c:pt>
                <c:pt idx="517">
                  <c:v>5.170000000000001E-2</c:v>
                </c:pt>
                <c:pt idx="518">
                  <c:v>5.1800000000000006E-2</c:v>
                </c:pt>
                <c:pt idx="519">
                  <c:v>5.1900000000000002E-2</c:v>
                </c:pt>
                <c:pt idx="520">
                  <c:v>5.2000000000000005E-2</c:v>
                </c:pt>
                <c:pt idx="521">
                  <c:v>5.2100000000000007E-2</c:v>
                </c:pt>
                <c:pt idx="522">
                  <c:v>5.220000000000001E-2</c:v>
                </c:pt>
                <c:pt idx="523">
                  <c:v>5.2300000000000006E-2</c:v>
                </c:pt>
                <c:pt idx="524">
                  <c:v>5.2400000000000009E-2</c:v>
                </c:pt>
                <c:pt idx="525">
                  <c:v>5.2500000000000012E-2</c:v>
                </c:pt>
                <c:pt idx="526">
                  <c:v>5.2600000000000008E-2</c:v>
                </c:pt>
                <c:pt idx="527">
                  <c:v>5.2700000000000004E-2</c:v>
                </c:pt>
                <c:pt idx="528">
                  <c:v>5.2800000000000014E-2</c:v>
                </c:pt>
                <c:pt idx="529">
                  <c:v>5.290000000000001E-2</c:v>
                </c:pt>
                <c:pt idx="530">
                  <c:v>5.3000000000000005E-2</c:v>
                </c:pt>
                <c:pt idx="531">
                  <c:v>5.3100000000000008E-2</c:v>
                </c:pt>
                <c:pt idx="532">
                  <c:v>5.3200000000000004E-2</c:v>
                </c:pt>
                <c:pt idx="533">
                  <c:v>5.3300000000000014E-2</c:v>
                </c:pt>
                <c:pt idx="534">
                  <c:v>5.340000000000001E-2</c:v>
                </c:pt>
                <c:pt idx="535">
                  <c:v>5.3500000000000006E-2</c:v>
                </c:pt>
                <c:pt idx="536">
                  <c:v>5.3600000000000002E-2</c:v>
                </c:pt>
                <c:pt idx="537">
                  <c:v>5.3700000000000005E-2</c:v>
                </c:pt>
                <c:pt idx="538">
                  <c:v>5.3800000000000008E-2</c:v>
                </c:pt>
                <c:pt idx="539">
                  <c:v>5.390000000000001E-2</c:v>
                </c:pt>
                <c:pt idx="540">
                  <c:v>5.4000000000000006E-2</c:v>
                </c:pt>
                <c:pt idx="541">
                  <c:v>5.4100000000000009E-2</c:v>
                </c:pt>
                <c:pt idx="542">
                  <c:v>5.4200000000000012E-2</c:v>
                </c:pt>
                <c:pt idx="543">
                  <c:v>5.4300000000000015E-2</c:v>
                </c:pt>
                <c:pt idx="544">
                  <c:v>5.4400000000000018E-2</c:v>
                </c:pt>
                <c:pt idx="545">
                  <c:v>5.4500000000000014E-2</c:v>
                </c:pt>
                <c:pt idx="546">
                  <c:v>5.460000000000001E-2</c:v>
                </c:pt>
                <c:pt idx="547">
                  <c:v>5.4700000000000006E-2</c:v>
                </c:pt>
                <c:pt idx="548">
                  <c:v>5.4800000000000015E-2</c:v>
                </c:pt>
                <c:pt idx="549">
                  <c:v>5.4900000000000011E-2</c:v>
                </c:pt>
                <c:pt idx="550">
                  <c:v>5.5000000000000007E-2</c:v>
                </c:pt>
                <c:pt idx="551">
                  <c:v>5.510000000000001E-2</c:v>
                </c:pt>
                <c:pt idx="552">
                  <c:v>5.5200000000000006E-2</c:v>
                </c:pt>
                <c:pt idx="553">
                  <c:v>5.5300000000000016E-2</c:v>
                </c:pt>
                <c:pt idx="554">
                  <c:v>5.5400000000000012E-2</c:v>
                </c:pt>
                <c:pt idx="555">
                  <c:v>5.5500000000000008E-2</c:v>
                </c:pt>
                <c:pt idx="556">
                  <c:v>5.5600000000000004E-2</c:v>
                </c:pt>
                <c:pt idx="557">
                  <c:v>5.5700000000000013E-2</c:v>
                </c:pt>
                <c:pt idx="558">
                  <c:v>5.5800000000000009E-2</c:v>
                </c:pt>
                <c:pt idx="559">
                  <c:v>5.5900000000000012E-2</c:v>
                </c:pt>
                <c:pt idx="560">
                  <c:v>5.6000000000000008E-2</c:v>
                </c:pt>
                <c:pt idx="561">
                  <c:v>5.6100000000000004E-2</c:v>
                </c:pt>
                <c:pt idx="562">
                  <c:v>5.62E-2</c:v>
                </c:pt>
                <c:pt idx="563">
                  <c:v>5.630000000000001E-2</c:v>
                </c:pt>
                <c:pt idx="564">
                  <c:v>5.6400000000000006E-2</c:v>
                </c:pt>
                <c:pt idx="565">
                  <c:v>5.6500000000000009E-2</c:v>
                </c:pt>
                <c:pt idx="566">
                  <c:v>5.6600000000000004E-2</c:v>
                </c:pt>
                <c:pt idx="567">
                  <c:v>5.6700000000000007E-2</c:v>
                </c:pt>
                <c:pt idx="568">
                  <c:v>5.680000000000001E-2</c:v>
                </c:pt>
                <c:pt idx="569">
                  <c:v>5.6900000000000006E-2</c:v>
                </c:pt>
                <c:pt idx="570">
                  <c:v>5.7000000000000016E-2</c:v>
                </c:pt>
                <c:pt idx="571">
                  <c:v>5.7100000000000012E-2</c:v>
                </c:pt>
                <c:pt idx="572">
                  <c:v>5.7200000000000008E-2</c:v>
                </c:pt>
                <c:pt idx="573">
                  <c:v>5.7300000000000004E-2</c:v>
                </c:pt>
                <c:pt idx="574">
                  <c:v>5.7400000000000014E-2</c:v>
                </c:pt>
                <c:pt idx="575">
                  <c:v>5.7500000000000009E-2</c:v>
                </c:pt>
                <c:pt idx="576">
                  <c:v>5.7600000000000012E-2</c:v>
                </c:pt>
                <c:pt idx="577">
                  <c:v>5.7700000000000015E-2</c:v>
                </c:pt>
                <c:pt idx="578">
                  <c:v>5.7800000000000011E-2</c:v>
                </c:pt>
                <c:pt idx="579">
                  <c:v>5.7900000000000014E-2</c:v>
                </c:pt>
                <c:pt idx="580">
                  <c:v>5.800000000000001E-2</c:v>
                </c:pt>
                <c:pt idx="581">
                  <c:v>5.8100000000000006E-2</c:v>
                </c:pt>
                <c:pt idx="582">
                  <c:v>5.8200000000000009E-2</c:v>
                </c:pt>
                <c:pt idx="583">
                  <c:v>5.8300000000000005E-2</c:v>
                </c:pt>
                <c:pt idx="584">
                  <c:v>5.8400000000000007E-2</c:v>
                </c:pt>
                <c:pt idx="585">
                  <c:v>5.850000000000001E-2</c:v>
                </c:pt>
                <c:pt idx="586">
                  <c:v>5.8600000000000006E-2</c:v>
                </c:pt>
                <c:pt idx="587">
                  <c:v>5.8700000000000009E-2</c:v>
                </c:pt>
                <c:pt idx="588">
                  <c:v>5.8800000000000012E-2</c:v>
                </c:pt>
                <c:pt idx="589">
                  <c:v>5.8900000000000008E-2</c:v>
                </c:pt>
                <c:pt idx="590">
                  <c:v>5.9000000000000004E-2</c:v>
                </c:pt>
                <c:pt idx="591">
                  <c:v>5.9100000000000014E-2</c:v>
                </c:pt>
                <c:pt idx="592">
                  <c:v>5.920000000000001E-2</c:v>
                </c:pt>
                <c:pt idx="593">
                  <c:v>5.9300000000000005E-2</c:v>
                </c:pt>
                <c:pt idx="594">
                  <c:v>5.9400000000000015E-2</c:v>
                </c:pt>
                <c:pt idx="595">
                  <c:v>5.9500000000000011E-2</c:v>
                </c:pt>
                <c:pt idx="596">
                  <c:v>5.9600000000000014E-2</c:v>
                </c:pt>
                <c:pt idx="597">
                  <c:v>5.9700000000000017E-2</c:v>
                </c:pt>
                <c:pt idx="598">
                  <c:v>5.9800000000000013E-2</c:v>
                </c:pt>
                <c:pt idx="599">
                  <c:v>5.9900000000000016E-2</c:v>
                </c:pt>
                <c:pt idx="600">
                  <c:v>6.0000000000000012E-2</c:v>
                </c:pt>
                <c:pt idx="601">
                  <c:v>6.0100000000000008E-2</c:v>
                </c:pt>
                <c:pt idx="602">
                  <c:v>6.020000000000001E-2</c:v>
                </c:pt>
                <c:pt idx="603">
                  <c:v>6.0300000000000006E-2</c:v>
                </c:pt>
                <c:pt idx="604">
                  <c:v>6.0400000000000009E-2</c:v>
                </c:pt>
                <c:pt idx="605">
                  <c:v>6.0500000000000012E-2</c:v>
                </c:pt>
                <c:pt idx="606">
                  <c:v>6.0600000000000008E-2</c:v>
                </c:pt>
                <c:pt idx="607">
                  <c:v>6.0700000000000004E-2</c:v>
                </c:pt>
                <c:pt idx="608">
                  <c:v>6.0800000000000014E-2</c:v>
                </c:pt>
                <c:pt idx="609">
                  <c:v>6.090000000000001E-2</c:v>
                </c:pt>
                <c:pt idx="610">
                  <c:v>6.1000000000000006E-2</c:v>
                </c:pt>
                <c:pt idx="611">
                  <c:v>6.1100000000000008E-2</c:v>
                </c:pt>
                <c:pt idx="612">
                  <c:v>6.1200000000000004E-2</c:v>
                </c:pt>
                <c:pt idx="613">
                  <c:v>6.1300000000000014E-2</c:v>
                </c:pt>
                <c:pt idx="614">
                  <c:v>6.140000000000001E-2</c:v>
                </c:pt>
                <c:pt idx="615">
                  <c:v>6.1500000000000006E-2</c:v>
                </c:pt>
                <c:pt idx="616">
                  <c:v>6.1600000000000002E-2</c:v>
                </c:pt>
                <c:pt idx="617">
                  <c:v>6.1700000000000005E-2</c:v>
                </c:pt>
                <c:pt idx="618">
                  <c:v>6.1800000000000008E-2</c:v>
                </c:pt>
                <c:pt idx="619">
                  <c:v>6.1900000000000004E-2</c:v>
                </c:pt>
                <c:pt idx="620">
                  <c:v>6.2000000000000013E-2</c:v>
                </c:pt>
                <c:pt idx="621">
                  <c:v>6.2100000000000009E-2</c:v>
                </c:pt>
                <c:pt idx="622">
                  <c:v>6.2200000000000012E-2</c:v>
                </c:pt>
                <c:pt idx="623">
                  <c:v>6.2300000000000015E-2</c:v>
                </c:pt>
                <c:pt idx="624">
                  <c:v>6.2400000000000011E-2</c:v>
                </c:pt>
                <c:pt idx="625">
                  <c:v>6.2500000000000014E-2</c:v>
                </c:pt>
                <c:pt idx="626">
                  <c:v>6.2600000000000017E-2</c:v>
                </c:pt>
                <c:pt idx="627">
                  <c:v>6.270000000000002E-2</c:v>
                </c:pt>
                <c:pt idx="628">
                  <c:v>6.2800000000000009E-2</c:v>
                </c:pt>
                <c:pt idx="629">
                  <c:v>6.2900000000000011E-2</c:v>
                </c:pt>
                <c:pt idx="630">
                  <c:v>6.3000000000000014E-2</c:v>
                </c:pt>
                <c:pt idx="631">
                  <c:v>6.3100000000000003E-2</c:v>
                </c:pt>
                <c:pt idx="632">
                  <c:v>6.320000000000002E-2</c:v>
                </c:pt>
                <c:pt idx="633">
                  <c:v>6.3300000000000009E-2</c:v>
                </c:pt>
                <c:pt idx="634">
                  <c:v>6.3400000000000012E-2</c:v>
                </c:pt>
                <c:pt idx="635">
                  <c:v>6.3500000000000015E-2</c:v>
                </c:pt>
                <c:pt idx="636">
                  <c:v>6.3600000000000004E-2</c:v>
                </c:pt>
                <c:pt idx="637">
                  <c:v>6.370000000000002E-2</c:v>
                </c:pt>
                <c:pt idx="638">
                  <c:v>6.3800000000000009E-2</c:v>
                </c:pt>
                <c:pt idx="639">
                  <c:v>6.3900000000000012E-2</c:v>
                </c:pt>
                <c:pt idx="640">
                  <c:v>6.4000000000000015E-2</c:v>
                </c:pt>
                <c:pt idx="641">
                  <c:v>6.4100000000000018E-2</c:v>
                </c:pt>
                <c:pt idx="642">
                  <c:v>6.4200000000000007E-2</c:v>
                </c:pt>
                <c:pt idx="643">
                  <c:v>6.430000000000001E-2</c:v>
                </c:pt>
                <c:pt idx="644">
                  <c:v>6.4400000000000013E-2</c:v>
                </c:pt>
                <c:pt idx="645">
                  <c:v>6.4500000000000016E-2</c:v>
                </c:pt>
                <c:pt idx="646">
                  <c:v>6.4600000000000019E-2</c:v>
                </c:pt>
                <c:pt idx="647">
                  <c:v>6.4700000000000008E-2</c:v>
                </c:pt>
                <c:pt idx="648">
                  <c:v>6.480000000000001E-2</c:v>
                </c:pt>
                <c:pt idx="649">
                  <c:v>6.4900000000000013E-2</c:v>
                </c:pt>
                <c:pt idx="650">
                  <c:v>6.5000000000000016E-2</c:v>
                </c:pt>
                <c:pt idx="651">
                  <c:v>6.5100000000000019E-2</c:v>
                </c:pt>
                <c:pt idx="652">
                  <c:v>6.5199999999999994E-2</c:v>
                </c:pt>
                <c:pt idx="653">
                  <c:v>6.5300000000000011E-2</c:v>
                </c:pt>
                <c:pt idx="654">
                  <c:v>6.5400000000000014E-2</c:v>
                </c:pt>
                <c:pt idx="655">
                  <c:v>6.5500000000000017E-2</c:v>
                </c:pt>
                <c:pt idx="656">
                  <c:v>6.5600000000000019E-2</c:v>
                </c:pt>
                <c:pt idx="657">
                  <c:v>6.5700000000000008E-2</c:v>
                </c:pt>
                <c:pt idx="658">
                  <c:v>6.5800000000000011E-2</c:v>
                </c:pt>
                <c:pt idx="659">
                  <c:v>6.5900000000000014E-2</c:v>
                </c:pt>
                <c:pt idx="660">
                  <c:v>6.6000000000000003E-2</c:v>
                </c:pt>
                <c:pt idx="661">
                  <c:v>6.610000000000002E-2</c:v>
                </c:pt>
                <c:pt idx="662">
                  <c:v>6.6200000000000009E-2</c:v>
                </c:pt>
                <c:pt idx="663">
                  <c:v>6.6299999999999998E-2</c:v>
                </c:pt>
                <c:pt idx="664">
                  <c:v>6.6400000000000015E-2</c:v>
                </c:pt>
                <c:pt idx="665">
                  <c:v>6.6500000000000004E-2</c:v>
                </c:pt>
                <c:pt idx="666">
                  <c:v>6.660000000000002E-2</c:v>
                </c:pt>
                <c:pt idx="667">
                  <c:v>6.6700000000000009E-2</c:v>
                </c:pt>
                <c:pt idx="668">
                  <c:v>6.6800000000000012E-2</c:v>
                </c:pt>
                <c:pt idx="669">
                  <c:v>6.6900000000000001E-2</c:v>
                </c:pt>
                <c:pt idx="670">
                  <c:v>6.7000000000000018E-2</c:v>
                </c:pt>
                <c:pt idx="671">
                  <c:v>6.7100000000000021E-2</c:v>
                </c:pt>
                <c:pt idx="672">
                  <c:v>6.720000000000001E-2</c:v>
                </c:pt>
                <c:pt idx="673">
                  <c:v>6.7300000000000013E-2</c:v>
                </c:pt>
                <c:pt idx="674">
                  <c:v>6.7400000000000015E-2</c:v>
                </c:pt>
                <c:pt idx="675">
                  <c:v>6.7500000000000018E-2</c:v>
                </c:pt>
                <c:pt idx="676">
                  <c:v>6.7600000000000007E-2</c:v>
                </c:pt>
                <c:pt idx="677">
                  <c:v>6.770000000000001E-2</c:v>
                </c:pt>
                <c:pt idx="678">
                  <c:v>6.7800000000000013E-2</c:v>
                </c:pt>
                <c:pt idx="679">
                  <c:v>6.7900000000000016E-2</c:v>
                </c:pt>
                <c:pt idx="680">
                  <c:v>6.8000000000000019E-2</c:v>
                </c:pt>
                <c:pt idx="681">
                  <c:v>6.8099999999999994E-2</c:v>
                </c:pt>
                <c:pt idx="682">
                  <c:v>6.8200000000000011E-2</c:v>
                </c:pt>
                <c:pt idx="683">
                  <c:v>6.8300000000000013E-2</c:v>
                </c:pt>
                <c:pt idx="684">
                  <c:v>6.8400000000000016E-2</c:v>
                </c:pt>
                <c:pt idx="685">
                  <c:v>6.8500000000000019E-2</c:v>
                </c:pt>
                <c:pt idx="686">
                  <c:v>6.8599999999999994E-2</c:v>
                </c:pt>
                <c:pt idx="687">
                  <c:v>6.8700000000000011E-2</c:v>
                </c:pt>
                <c:pt idx="688">
                  <c:v>6.8800000000000014E-2</c:v>
                </c:pt>
                <c:pt idx="689">
                  <c:v>6.8900000000000017E-2</c:v>
                </c:pt>
                <c:pt idx="690">
                  <c:v>6.900000000000002E-2</c:v>
                </c:pt>
                <c:pt idx="691">
                  <c:v>6.9100000000000009E-2</c:v>
                </c:pt>
                <c:pt idx="692">
                  <c:v>6.9200000000000012E-2</c:v>
                </c:pt>
                <c:pt idx="693">
                  <c:v>6.9300000000000014E-2</c:v>
                </c:pt>
                <c:pt idx="694">
                  <c:v>6.9400000000000017E-2</c:v>
                </c:pt>
                <c:pt idx="695">
                  <c:v>6.950000000000002E-2</c:v>
                </c:pt>
                <c:pt idx="696">
                  <c:v>6.9600000000000009E-2</c:v>
                </c:pt>
                <c:pt idx="697">
                  <c:v>6.9700000000000012E-2</c:v>
                </c:pt>
                <c:pt idx="698">
                  <c:v>6.9800000000000015E-2</c:v>
                </c:pt>
                <c:pt idx="699">
                  <c:v>6.9900000000000018E-2</c:v>
                </c:pt>
                <c:pt idx="700">
                  <c:v>7.0000000000000021E-2</c:v>
                </c:pt>
                <c:pt idx="701">
                  <c:v>7.010000000000001E-2</c:v>
                </c:pt>
                <c:pt idx="702">
                  <c:v>7.0200000000000012E-2</c:v>
                </c:pt>
                <c:pt idx="703">
                  <c:v>7.0300000000000015E-2</c:v>
                </c:pt>
                <c:pt idx="704">
                  <c:v>7.0400000000000018E-2</c:v>
                </c:pt>
                <c:pt idx="705">
                  <c:v>7.0500000000000007E-2</c:v>
                </c:pt>
                <c:pt idx="706">
                  <c:v>7.060000000000001E-2</c:v>
                </c:pt>
                <c:pt idx="707">
                  <c:v>7.0700000000000013E-2</c:v>
                </c:pt>
                <c:pt idx="708">
                  <c:v>7.0800000000000016E-2</c:v>
                </c:pt>
                <c:pt idx="709">
                  <c:v>7.0900000000000019E-2</c:v>
                </c:pt>
                <c:pt idx="710">
                  <c:v>7.1000000000000008E-2</c:v>
                </c:pt>
                <c:pt idx="711">
                  <c:v>7.110000000000001E-2</c:v>
                </c:pt>
                <c:pt idx="712">
                  <c:v>7.1199999999999999E-2</c:v>
                </c:pt>
                <c:pt idx="713">
                  <c:v>7.1300000000000016E-2</c:v>
                </c:pt>
                <c:pt idx="714">
                  <c:v>7.1400000000000019E-2</c:v>
                </c:pt>
                <c:pt idx="715">
                  <c:v>7.1499999999999994E-2</c:v>
                </c:pt>
                <c:pt idx="716">
                  <c:v>7.1600000000000011E-2</c:v>
                </c:pt>
                <c:pt idx="717">
                  <c:v>7.1700000000000014E-2</c:v>
                </c:pt>
                <c:pt idx="718">
                  <c:v>7.1800000000000017E-2</c:v>
                </c:pt>
                <c:pt idx="719">
                  <c:v>7.1900000000000019E-2</c:v>
                </c:pt>
                <c:pt idx="720">
                  <c:v>7.2000000000000008E-2</c:v>
                </c:pt>
                <c:pt idx="721">
                  <c:v>7.2100000000000011E-2</c:v>
                </c:pt>
                <c:pt idx="722">
                  <c:v>7.2200000000000014E-2</c:v>
                </c:pt>
                <c:pt idx="723">
                  <c:v>7.2300000000000017E-2</c:v>
                </c:pt>
                <c:pt idx="724">
                  <c:v>7.240000000000002E-2</c:v>
                </c:pt>
                <c:pt idx="725">
                  <c:v>7.2500000000000009E-2</c:v>
                </c:pt>
                <c:pt idx="726">
                  <c:v>7.2600000000000012E-2</c:v>
                </c:pt>
                <c:pt idx="727">
                  <c:v>7.2700000000000015E-2</c:v>
                </c:pt>
                <c:pt idx="728">
                  <c:v>7.2800000000000017E-2</c:v>
                </c:pt>
                <c:pt idx="729">
                  <c:v>7.290000000000002E-2</c:v>
                </c:pt>
                <c:pt idx="730">
                  <c:v>7.3000000000000009E-2</c:v>
                </c:pt>
                <c:pt idx="731">
                  <c:v>7.3100000000000012E-2</c:v>
                </c:pt>
                <c:pt idx="732">
                  <c:v>7.3200000000000015E-2</c:v>
                </c:pt>
                <c:pt idx="733">
                  <c:v>7.3300000000000018E-2</c:v>
                </c:pt>
                <c:pt idx="734">
                  <c:v>7.3400000000000021E-2</c:v>
                </c:pt>
                <c:pt idx="735">
                  <c:v>7.350000000000001E-2</c:v>
                </c:pt>
                <c:pt idx="736">
                  <c:v>7.3600000000000013E-2</c:v>
                </c:pt>
                <c:pt idx="737">
                  <c:v>7.3700000000000015E-2</c:v>
                </c:pt>
                <c:pt idx="738">
                  <c:v>7.3800000000000018E-2</c:v>
                </c:pt>
                <c:pt idx="739">
                  <c:v>7.3900000000000007E-2</c:v>
                </c:pt>
                <c:pt idx="740">
                  <c:v>7.400000000000001E-2</c:v>
                </c:pt>
                <c:pt idx="741">
                  <c:v>7.4100000000000013E-2</c:v>
                </c:pt>
                <c:pt idx="742">
                  <c:v>7.4200000000000016E-2</c:v>
                </c:pt>
                <c:pt idx="743">
                  <c:v>7.4300000000000033E-2</c:v>
                </c:pt>
                <c:pt idx="744">
                  <c:v>7.4400000000000008E-2</c:v>
                </c:pt>
                <c:pt idx="745">
                  <c:v>7.4500000000000011E-2</c:v>
                </c:pt>
                <c:pt idx="746">
                  <c:v>7.4600000000000014E-2</c:v>
                </c:pt>
                <c:pt idx="747">
                  <c:v>7.4700000000000016E-2</c:v>
                </c:pt>
                <c:pt idx="748">
                  <c:v>7.4800000000000033E-2</c:v>
                </c:pt>
                <c:pt idx="749">
                  <c:v>7.4900000000000008E-2</c:v>
                </c:pt>
                <c:pt idx="750">
                  <c:v>7.5000000000000011E-2</c:v>
                </c:pt>
                <c:pt idx="751">
                  <c:v>7.5100000000000014E-2</c:v>
                </c:pt>
                <c:pt idx="752">
                  <c:v>7.5200000000000017E-2</c:v>
                </c:pt>
                <c:pt idx="753">
                  <c:v>7.530000000000002E-2</c:v>
                </c:pt>
                <c:pt idx="754">
                  <c:v>7.5400000000000009E-2</c:v>
                </c:pt>
                <c:pt idx="755">
                  <c:v>7.5500000000000012E-2</c:v>
                </c:pt>
                <c:pt idx="756">
                  <c:v>7.5600000000000014E-2</c:v>
                </c:pt>
                <c:pt idx="757">
                  <c:v>7.5700000000000017E-2</c:v>
                </c:pt>
                <c:pt idx="758">
                  <c:v>7.580000000000002E-2</c:v>
                </c:pt>
                <c:pt idx="759">
                  <c:v>7.5900000000000009E-2</c:v>
                </c:pt>
                <c:pt idx="760">
                  <c:v>7.6000000000000012E-2</c:v>
                </c:pt>
                <c:pt idx="761">
                  <c:v>7.6100000000000015E-2</c:v>
                </c:pt>
                <c:pt idx="762">
                  <c:v>7.6200000000000004E-2</c:v>
                </c:pt>
                <c:pt idx="763">
                  <c:v>7.6300000000000021E-2</c:v>
                </c:pt>
                <c:pt idx="764">
                  <c:v>7.640000000000001E-2</c:v>
                </c:pt>
                <c:pt idx="765">
                  <c:v>7.6500000000000012E-2</c:v>
                </c:pt>
                <c:pt idx="766">
                  <c:v>7.6600000000000001E-2</c:v>
                </c:pt>
                <c:pt idx="767">
                  <c:v>7.6700000000000018E-2</c:v>
                </c:pt>
                <c:pt idx="768">
                  <c:v>7.6800000000000007E-2</c:v>
                </c:pt>
                <c:pt idx="769">
                  <c:v>7.690000000000001E-2</c:v>
                </c:pt>
                <c:pt idx="770">
                  <c:v>7.7000000000000013E-2</c:v>
                </c:pt>
                <c:pt idx="771">
                  <c:v>7.7100000000000016E-2</c:v>
                </c:pt>
                <c:pt idx="772">
                  <c:v>7.7200000000000019E-2</c:v>
                </c:pt>
                <c:pt idx="773">
                  <c:v>7.7300000000000008E-2</c:v>
                </c:pt>
                <c:pt idx="774">
                  <c:v>7.740000000000001E-2</c:v>
                </c:pt>
                <c:pt idx="775">
                  <c:v>7.7500000000000013E-2</c:v>
                </c:pt>
                <c:pt idx="776">
                  <c:v>7.7600000000000016E-2</c:v>
                </c:pt>
                <c:pt idx="777">
                  <c:v>7.7700000000000033E-2</c:v>
                </c:pt>
                <c:pt idx="778">
                  <c:v>7.7800000000000008E-2</c:v>
                </c:pt>
                <c:pt idx="779">
                  <c:v>7.7900000000000011E-2</c:v>
                </c:pt>
                <c:pt idx="780">
                  <c:v>7.8000000000000014E-2</c:v>
                </c:pt>
                <c:pt idx="781">
                  <c:v>7.8100000000000017E-2</c:v>
                </c:pt>
                <c:pt idx="782">
                  <c:v>7.8200000000000019E-2</c:v>
                </c:pt>
                <c:pt idx="783">
                  <c:v>7.8300000000000008E-2</c:v>
                </c:pt>
                <c:pt idx="784">
                  <c:v>7.8400000000000011E-2</c:v>
                </c:pt>
                <c:pt idx="785">
                  <c:v>7.8500000000000014E-2</c:v>
                </c:pt>
                <c:pt idx="786">
                  <c:v>7.8600000000000003E-2</c:v>
                </c:pt>
                <c:pt idx="787">
                  <c:v>7.870000000000002E-2</c:v>
                </c:pt>
                <c:pt idx="788">
                  <c:v>7.8800000000000009E-2</c:v>
                </c:pt>
                <c:pt idx="789">
                  <c:v>7.8900000000000012E-2</c:v>
                </c:pt>
                <c:pt idx="790">
                  <c:v>7.9000000000000015E-2</c:v>
                </c:pt>
                <c:pt idx="791">
                  <c:v>7.9100000000000018E-2</c:v>
                </c:pt>
                <c:pt idx="792">
                  <c:v>7.920000000000002E-2</c:v>
                </c:pt>
                <c:pt idx="793">
                  <c:v>7.9300000000000009E-2</c:v>
                </c:pt>
                <c:pt idx="794">
                  <c:v>7.9400000000000026E-2</c:v>
                </c:pt>
                <c:pt idx="795">
                  <c:v>7.9500000000000015E-2</c:v>
                </c:pt>
                <c:pt idx="796">
                  <c:v>7.9600000000000018E-2</c:v>
                </c:pt>
                <c:pt idx="797">
                  <c:v>7.9700000000000007E-2</c:v>
                </c:pt>
                <c:pt idx="798">
                  <c:v>7.9800000000000024E-2</c:v>
                </c:pt>
                <c:pt idx="799">
                  <c:v>7.9900000000000013E-2</c:v>
                </c:pt>
                <c:pt idx="800">
                  <c:v>8.0000000000000016E-2</c:v>
                </c:pt>
                <c:pt idx="801">
                  <c:v>8.0100000000000018E-2</c:v>
                </c:pt>
                <c:pt idx="802">
                  <c:v>8.0200000000000035E-2</c:v>
                </c:pt>
                <c:pt idx="803">
                  <c:v>8.0300000000000024E-2</c:v>
                </c:pt>
                <c:pt idx="804">
                  <c:v>8.0400000000000041E-2</c:v>
                </c:pt>
                <c:pt idx="805">
                  <c:v>8.0500000000000016E-2</c:v>
                </c:pt>
                <c:pt idx="806">
                  <c:v>8.0600000000000019E-2</c:v>
                </c:pt>
                <c:pt idx="807">
                  <c:v>8.0700000000000036E-2</c:v>
                </c:pt>
                <c:pt idx="808">
                  <c:v>8.0800000000000038E-2</c:v>
                </c:pt>
                <c:pt idx="809">
                  <c:v>8.0900000000000014E-2</c:v>
                </c:pt>
                <c:pt idx="810">
                  <c:v>8.1000000000000016E-2</c:v>
                </c:pt>
                <c:pt idx="811">
                  <c:v>8.1100000000000005E-2</c:v>
                </c:pt>
                <c:pt idx="812">
                  <c:v>8.1200000000000022E-2</c:v>
                </c:pt>
                <c:pt idx="813">
                  <c:v>8.1300000000000025E-2</c:v>
                </c:pt>
                <c:pt idx="814">
                  <c:v>8.14E-2</c:v>
                </c:pt>
                <c:pt idx="815">
                  <c:v>8.1500000000000017E-2</c:v>
                </c:pt>
                <c:pt idx="816">
                  <c:v>8.160000000000002E-2</c:v>
                </c:pt>
                <c:pt idx="817">
                  <c:v>8.1700000000000036E-2</c:v>
                </c:pt>
                <c:pt idx="818">
                  <c:v>8.1800000000000025E-2</c:v>
                </c:pt>
                <c:pt idx="819">
                  <c:v>8.1900000000000014E-2</c:v>
                </c:pt>
                <c:pt idx="820">
                  <c:v>8.2000000000000003E-2</c:v>
                </c:pt>
                <c:pt idx="821">
                  <c:v>8.2100000000000006E-2</c:v>
                </c:pt>
                <c:pt idx="822">
                  <c:v>8.2200000000000023E-2</c:v>
                </c:pt>
                <c:pt idx="823">
                  <c:v>8.2300000000000026E-2</c:v>
                </c:pt>
                <c:pt idx="824">
                  <c:v>8.2400000000000001E-2</c:v>
                </c:pt>
                <c:pt idx="825">
                  <c:v>8.2500000000000018E-2</c:v>
                </c:pt>
                <c:pt idx="826">
                  <c:v>8.2600000000000021E-2</c:v>
                </c:pt>
                <c:pt idx="827">
                  <c:v>8.2700000000000023E-2</c:v>
                </c:pt>
                <c:pt idx="828">
                  <c:v>8.280000000000004E-2</c:v>
                </c:pt>
                <c:pt idx="829">
                  <c:v>8.2900000000000001E-2</c:v>
                </c:pt>
                <c:pt idx="830">
                  <c:v>8.3000000000000018E-2</c:v>
                </c:pt>
                <c:pt idx="831">
                  <c:v>8.3100000000000035E-2</c:v>
                </c:pt>
                <c:pt idx="832">
                  <c:v>8.3200000000000038E-2</c:v>
                </c:pt>
                <c:pt idx="833">
                  <c:v>8.3300000000000055E-2</c:v>
                </c:pt>
                <c:pt idx="834">
                  <c:v>8.3400000000000016E-2</c:v>
                </c:pt>
                <c:pt idx="835">
                  <c:v>8.3500000000000033E-2</c:v>
                </c:pt>
                <c:pt idx="836">
                  <c:v>8.3600000000000049E-2</c:v>
                </c:pt>
                <c:pt idx="837">
                  <c:v>8.3700000000000038E-2</c:v>
                </c:pt>
                <c:pt idx="838">
                  <c:v>8.3800000000000055E-2</c:v>
                </c:pt>
                <c:pt idx="839">
                  <c:v>8.3900000000000016E-2</c:v>
                </c:pt>
                <c:pt idx="840">
                  <c:v>8.4000000000000019E-2</c:v>
                </c:pt>
                <c:pt idx="841">
                  <c:v>8.4100000000000036E-2</c:v>
                </c:pt>
                <c:pt idx="842">
                  <c:v>8.4200000000000039E-2</c:v>
                </c:pt>
                <c:pt idx="843">
                  <c:v>8.4300000000000014E-2</c:v>
                </c:pt>
                <c:pt idx="844">
                  <c:v>8.4400000000000017E-2</c:v>
                </c:pt>
                <c:pt idx="845">
                  <c:v>8.4500000000000033E-2</c:v>
                </c:pt>
                <c:pt idx="846">
                  <c:v>8.4600000000000036E-2</c:v>
                </c:pt>
                <c:pt idx="847">
                  <c:v>8.4700000000000039E-2</c:v>
                </c:pt>
                <c:pt idx="848">
                  <c:v>8.4800000000000014E-2</c:v>
                </c:pt>
                <c:pt idx="849">
                  <c:v>8.4900000000000017E-2</c:v>
                </c:pt>
                <c:pt idx="850">
                  <c:v>8.500000000000002E-2</c:v>
                </c:pt>
                <c:pt idx="851">
                  <c:v>8.5100000000000037E-2</c:v>
                </c:pt>
                <c:pt idx="852">
                  <c:v>8.5200000000000026E-2</c:v>
                </c:pt>
                <c:pt idx="853">
                  <c:v>8.5300000000000015E-2</c:v>
                </c:pt>
                <c:pt idx="854">
                  <c:v>8.5400000000000004E-2</c:v>
                </c:pt>
                <c:pt idx="855">
                  <c:v>8.550000000000002E-2</c:v>
                </c:pt>
                <c:pt idx="856">
                  <c:v>8.5600000000000037E-2</c:v>
                </c:pt>
                <c:pt idx="857">
                  <c:v>8.570000000000004E-2</c:v>
                </c:pt>
                <c:pt idx="858">
                  <c:v>8.5800000000000015E-2</c:v>
                </c:pt>
                <c:pt idx="859">
                  <c:v>8.5900000000000018E-2</c:v>
                </c:pt>
                <c:pt idx="860">
                  <c:v>8.6000000000000035E-2</c:v>
                </c:pt>
                <c:pt idx="861">
                  <c:v>8.6100000000000024E-2</c:v>
                </c:pt>
                <c:pt idx="862">
                  <c:v>8.620000000000004E-2</c:v>
                </c:pt>
                <c:pt idx="863">
                  <c:v>8.6300000000000002E-2</c:v>
                </c:pt>
                <c:pt idx="864">
                  <c:v>8.6400000000000005E-2</c:v>
                </c:pt>
                <c:pt idx="865">
                  <c:v>8.6500000000000021E-2</c:v>
                </c:pt>
                <c:pt idx="866">
                  <c:v>8.6600000000000038E-2</c:v>
                </c:pt>
                <c:pt idx="867">
                  <c:v>8.6700000000000055E-2</c:v>
                </c:pt>
                <c:pt idx="868">
                  <c:v>8.6800000000000016E-2</c:v>
                </c:pt>
                <c:pt idx="869">
                  <c:v>8.6900000000000005E-2</c:v>
                </c:pt>
                <c:pt idx="870">
                  <c:v>8.7000000000000022E-2</c:v>
                </c:pt>
                <c:pt idx="871">
                  <c:v>8.7100000000000025E-2</c:v>
                </c:pt>
                <c:pt idx="872">
                  <c:v>8.72E-2</c:v>
                </c:pt>
                <c:pt idx="873">
                  <c:v>8.7300000000000003E-2</c:v>
                </c:pt>
                <c:pt idx="874">
                  <c:v>8.7400000000000005E-2</c:v>
                </c:pt>
                <c:pt idx="875">
                  <c:v>8.7500000000000022E-2</c:v>
                </c:pt>
                <c:pt idx="876">
                  <c:v>8.7600000000000039E-2</c:v>
                </c:pt>
                <c:pt idx="877">
                  <c:v>8.7700000000000014E-2</c:v>
                </c:pt>
                <c:pt idx="878">
                  <c:v>8.7800000000000017E-2</c:v>
                </c:pt>
                <c:pt idx="879">
                  <c:v>8.7900000000000006E-2</c:v>
                </c:pt>
                <c:pt idx="880">
                  <c:v>8.8000000000000023E-2</c:v>
                </c:pt>
                <c:pt idx="881">
                  <c:v>8.8100000000000039E-2</c:v>
                </c:pt>
                <c:pt idx="882">
                  <c:v>8.8200000000000014E-2</c:v>
                </c:pt>
                <c:pt idx="883">
                  <c:v>8.8300000000000017E-2</c:v>
                </c:pt>
                <c:pt idx="884">
                  <c:v>8.840000000000002E-2</c:v>
                </c:pt>
                <c:pt idx="885">
                  <c:v>8.8500000000000037E-2</c:v>
                </c:pt>
                <c:pt idx="886">
                  <c:v>8.8600000000000054E-2</c:v>
                </c:pt>
                <c:pt idx="887">
                  <c:v>8.8700000000000029E-2</c:v>
                </c:pt>
                <c:pt idx="888">
                  <c:v>8.8800000000000032E-2</c:v>
                </c:pt>
                <c:pt idx="889">
                  <c:v>8.8900000000000021E-2</c:v>
                </c:pt>
                <c:pt idx="890">
                  <c:v>8.9000000000000037E-2</c:v>
                </c:pt>
                <c:pt idx="891">
                  <c:v>8.9100000000000054E-2</c:v>
                </c:pt>
                <c:pt idx="892">
                  <c:v>8.9200000000000015E-2</c:v>
                </c:pt>
                <c:pt idx="893">
                  <c:v>8.9300000000000018E-2</c:v>
                </c:pt>
                <c:pt idx="894">
                  <c:v>8.9400000000000035E-2</c:v>
                </c:pt>
                <c:pt idx="895">
                  <c:v>8.9500000000000024E-2</c:v>
                </c:pt>
                <c:pt idx="896">
                  <c:v>8.9600000000000055E-2</c:v>
                </c:pt>
                <c:pt idx="897">
                  <c:v>8.970000000000003E-2</c:v>
                </c:pt>
                <c:pt idx="898">
                  <c:v>8.9800000000000019E-2</c:v>
                </c:pt>
                <c:pt idx="899">
                  <c:v>8.9900000000000035E-2</c:v>
                </c:pt>
                <c:pt idx="900">
                  <c:v>9.0000000000000024E-2</c:v>
                </c:pt>
                <c:pt idx="901">
                  <c:v>9.0100000000000013E-2</c:v>
                </c:pt>
                <c:pt idx="902">
                  <c:v>9.0200000000000016E-2</c:v>
                </c:pt>
                <c:pt idx="903">
                  <c:v>9.0300000000000005E-2</c:v>
                </c:pt>
                <c:pt idx="904">
                  <c:v>9.0400000000000022E-2</c:v>
                </c:pt>
                <c:pt idx="905">
                  <c:v>9.0500000000000025E-2</c:v>
                </c:pt>
                <c:pt idx="906">
                  <c:v>9.0600000000000028E-2</c:v>
                </c:pt>
                <c:pt idx="907">
                  <c:v>9.0700000000000017E-2</c:v>
                </c:pt>
                <c:pt idx="908">
                  <c:v>9.080000000000002E-2</c:v>
                </c:pt>
                <c:pt idx="909">
                  <c:v>9.0900000000000036E-2</c:v>
                </c:pt>
                <c:pt idx="910">
                  <c:v>9.1000000000000025E-2</c:v>
                </c:pt>
                <c:pt idx="911">
                  <c:v>9.1100000000000014E-2</c:v>
                </c:pt>
                <c:pt idx="912">
                  <c:v>9.1200000000000003E-2</c:v>
                </c:pt>
                <c:pt idx="913">
                  <c:v>9.1300000000000006E-2</c:v>
                </c:pt>
                <c:pt idx="914">
                  <c:v>9.1400000000000023E-2</c:v>
                </c:pt>
                <c:pt idx="915">
                  <c:v>9.1500000000000026E-2</c:v>
                </c:pt>
                <c:pt idx="916">
                  <c:v>9.1600000000000015E-2</c:v>
                </c:pt>
                <c:pt idx="917">
                  <c:v>9.1700000000000018E-2</c:v>
                </c:pt>
                <c:pt idx="918">
                  <c:v>9.180000000000002E-2</c:v>
                </c:pt>
                <c:pt idx="919">
                  <c:v>9.1900000000000037E-2</c:v>
                </c:pt>
                <c:pt idx="920">
                  <c:v>9.2000000000000026E-2</c:v>
                </c:pt>
                <c:pt idx="921">
                  <c:v>9.2100000000000015E-2</c:v>
                </c:pt>
                <c:pt idx="922">
                  <c:v>9.2200000000000004E-2</c:v>
                </c:pt>
                <c:pt idx="923">
                  <c:v>9.2300000000000021E-2</c:v>
                </c:pt>
                <c:pt idx="924">
                  <c:v>9.2400000000000024E-2</c:v>
                </c:pt>
                <c:pt idx="925">
                  <c:v>9.2500000000000041E-2</c:v>
                </c:pt>
                <c:pt idx="926">
                  <c:v>9.2600000000000016E-2</c:v>
                </c:pt>
                <c:pt idx="927">
                  <c:v>9.2700000000000018E-2</c:v>
                </c:pt>
                <c:pt idx="928">
                  <c:v>9.2800000000000035E-2</c:v>
                </c:pt>
                <c:pt idx="929">
                  <c:v>9.2900000000000024E-2</c:v>
                </c:pt>
                <c:pt idx="930">
                  <c:v>9.3000000000000041E-2</c:v>
                </c:pt>
                <c:pt idx="931">
                  <c:v>9.310000000000003E-2</c:v>
                </c:pt>
                <c:pt idx="932">
                  <c:v>9.3200000000000019E-2</c:v>
                </c:pt>
                <c:pt idx="933">
                  <c:v>9.3300000000000036E-2</c:v>
                </c:pt>
                <c:pt idx="934">
                  <c:v>9.3400000000000039E-2</c:v>
                </c:pt>
                <c:pt idx="935">
                  <c:v>9.3500000000000028E-2</c:v>
                </c:pt>
                <c:pt idx="936">
                  <c:v>9.360000000000003E-2</c:v>
                </c:pt>
                <c:pt idx="937">
                  <c:v>9.3700000000000033E-2</c:v>
                </c:pt>
                <c:pt idx="938">
                  <c:v>9.380000000000005E-2</c:v>
                </c:pt>
                <c:pt idx="939">
                  <c:v>9.3900000000000039E-2</c:v>
                </c:pt>
                <c:pt idx="940">
                  <c:v>9.4000000000000028E-2</c:v>
                </c:pt>
                <c:pt idx="941">
                  <c:v>9.4100000000000017E-2</c:v>
                </c:pt>
                <c:pt idx="942">
                  <c:v>9.420000000000002E-2</c:v>
                </c:pt>
                <c:pt idx="943">
                  <c:v>9.4300000000000037E-2</c:v>
                </c:pt>
                <c:pt idx="944">
                  <c:v>9.4400000000000026E-2</c:v>
                </c:pt>
                <c:pt idx="945">
                  <c:v>9.4500000000000028E-2</c:v>
                </c:pt>
                <c:pt idx="946">
                  <c:v>9.4600000000000031E-2</c:v>
                </c:pt>
                <c:pt idx="947">
                  <c:v>9.470000000000002E-2</c:v>
                </c:pt>
                <c:pt idx="948">
                  <c:v>9.4800000000000037E-2</c:v>
                </c:pt>
                <c:pt idx="949">
                  <c:v>9.490000000000004E-2</c:v>
                </c:pt>
                <c:pt idx="950">
                  <c:v>9.5000000000000015E-2</c:v>
                </c:pt>
                <c:pt idx="951">
                  <c:v>9.5100000000000018E-2</c:v>
                </c:pt>
                <c:pt idx="952">
                  <c:v>9.5200000000000021E-2</c:v>
                </c:pt>
                <c:pt idx="953">
                  <c:v>9.5300000000000024E-2</c:v>
                </c:pt>
                <c:pt idx="954">
                  <c:v>9.540000000000004E-2</c:v>
                </c:pt>
                <c:pt idx="955">
                  <c:v>9.5500000000000029E-2</c:v>
                </c:pt>
                <c:pt idx="956">
                  <c:v>9.5600000000000018E-2</c:v>
                </c:pt>
                <c:pt idx="957">
                  <c:v>9.5700000000000035E-2</c:v>
                </c:pt>
                <c:pt idx="958">
                  <c:v>9.5800000000000038E-2</c:v>
                </c:pt>
                <c:pt idx="959">
                  <c:v>9.5900000000000055E-2</c:v>
                </c:pt>
                <c:pt idx="960">
                  <c:v>9.6000000000000016E-2</c:v>
                </c:pt>
                <c:pt idx="961">
                  <c:v>9.6100000000000019E-2</c:v>
                </c:pt>
                <c:pt idx="962">
                  <c:v>9.6200000000000035E-2</c:v>
                </c:pt>
                <c:pt idx="963">
                  <c:v>9.6300000000000024E-2</c:v>
                </c:pt>
                <c:pt idx="964">
                  <c:v>9.6400000000000013E-2</c:v>
                </c:pt>
                <c:pt idx="965">
                  <c:v>9.6500000000000016E-2</c:v>
                </c:pt>
                <c:pt idx="966">
                  <c:v>9.6600000000000019E-2</c:v>
                </c:pt>
                <c:pt idx="967">
                  <c:v>9.6700000000000036E-2</c:v>
                </c:pt>
                <c:pt idx="968">
                  <c:v>9.6800000000000039E-2</c:v>
                </c:pt>
                <c:pt idx="969">
                  <c:v>9.6900000000000014E-2</c:v>
                </c:pt>
                <c:pt idx="970">
                  <c:v>9.7000000000000017E-2</c:v>
                </c:pt>
                <c:pt idx="971">
                  <c:v>9.7100000000000006E-2</c:v>
                </c:pt>
                <c:pt idx="972">
                  <c:v>9.7200000000000022E-2</c:v>
                </c:pt>
                <c:pt idx="973">
                  <c:v>9.7300000000000025E-2</c:v>
                </c:pt>
                <c:pt idx="974">
                  <c:v>9.74E-2</c:v>
                </c:pt>
                <c:pt idx="975">
                  <c:v>9.7500000000000017E-2</c:v>
                </c:pt>
                <c:pt idx="976">
                  <c:v>9.760000000000002E-2</c:v>
                </c:pt>
                <c:pt idx="977">
                  <c:v>9.7700000000000037E-2</c:v>
                </c:pt>
                <c:pt idx="978">
                  <c:v>9.7800000000000026E-2</c:v>
                </c:pt>
                <c:pt idx="979">
                  <c:v>9.7900000000000015E-2</c:v>
                </c:pt>
                <c:pt idx="980">
                  <c:v>9.8000000000000032E-2</c:v>
                </c:pt>
                <c:pt idx="981">
                  <c:v>9.8100000000000021E-2</c:v>
                </c:pt>
                <c:pt idx="982">
                  <c:v>9.8200000000000037E-2</c:v>
                </c:pt>
                <c:pt idx="983">
                  <c:v>9.830000000000004E-2</c:v>
                </c:pt>
                <c:pt idx="984">
                  <c:v>9.8400000000000015E-2</c:v>
                </c:pt>
                <c:pt idx="985">
                  <c:v>9.8500000000000032E-2</c:v>
                </c:pt>
                <c:pt idx="986">
                  <c:v>9.8600000000000049E-2</c:v>
                </c:pt>
                <c:pt idx="987">
                  <c:v>9.8700000000000052E-2</c:v>
                </c:pt>
                <c:pt idx="988">
                  <c:v>9.8800000000000068E-2</c:v>
                </c:pt>
                <c:pt idx="989">
                  <c:v>9.890000000000003E-2</c:v>
                </c:pt>
                <c:pt idx="990">
                  <c:v>9.9000000000000019E-2</c:v>
                </c:pt>
                <c:pt idx="991">
                  <c:v>9.9100000000000035E-2</c:v>
                </c:pt>
                <c:pt idx="992">
                  <c:v>9.9200000000000038E-2</c:v>
                </c:pt>
                <c:pt idx="993">
                  <c:v>9.9300000000000055E-2</c:v>
                </c:pt>
                <c:pt idx="994">
                  <c:v>9.9400000000000016E-2</c:v>
                </c:pt>
                <c:pt idx="995">
                  <c:v>9.9500000000000033E-2</c:v>
                </c:pt>
                <c:pt idx="996">
                  <c:v>9.960000000000005E-2</c:v>
                </c:pt>
                <c:pt idx="997">
                  <c:v>9.9700000000000039E-2</c:v>
                </c:pt>
                <c:pt idx="998">
                  <c:v>9.9800000000000028E-2</c:v>
                </c:pt>
                <c:pt idx="999">
                  <c:v>9.9900000000000017E-2</c:v>
                </c:pt>
                <c:pt idx="1000">
                  <c:v>0.1</c:v>
                </c:pt>
              </c:numCache>
            </c:numRef>
          </c:xVal>
          <c:yVal>
            <c:numRef>
              <c:f>Sheet1!$B$2:$B$1002</c:f>
              <c:numCache>
                <c:formatCode>General</c:formatCode>
                <c:ptCount val="1001"/>
                <c:pt idx="0">
                  <c:v>0</c:v>
                </c:pt>
                <c:pt idx="1">
                  <c:v>3.1410759078128292E-2</c:v>
                </c:pt>
                <c:pt idx="2">
                  <c:v>6.2790519529313388E-2</c:v>
                </c:pt>
                <c:pt idx="3">
                  <c:v>9.4108313318514339E-2</c:v>
                </c:pt>
                <c:pt idx="4">
                  <c:v>0.12533323356430429</c:v>
                </c:pt>
                <c:pt idx="5">
                  <c:v>0.15643446504023095</c:v>
                </c:pt>
                <c:pt idx="6">
                  <c:v>0.18738131458572466</c:v>
                </c:pt>
                <c:pt idx="7">
                  <c:v>0.21814324139654256</c:v>
                </c:pt>
                <c:pt idx="8">
                  <c:v>0.24868988716485479</c:v>
                </c:pt>
                <c:pt idx="9">
                  <c:v>0.27899110603922928</c:v>
                </c:pt>
                <c:pt idx="10">
                  <c:v>0.30901699437494756</c:v>
                </c:pt>
                <c:pt idx="11">
                  <c:v>0.33873792024529142</c:v>
                </c:pt>
                <c:pt idx="12">
                  <c:v>0.36812455268467797</c:v>
                </c:pt>
                <c:pt idx="13">
                  <c:v>0.39714789063478068</c:v>
                </c:pt>
                <c:pt idx="14">
                  <c:v>0.42577929156507272</c:v>
                </c:pt>
                <c:pt idx="15">
                  <c:v>0.45399049973954686</c:v>
                </c:pt>
                <c:pt idx="16">
                  <c:v>0.48175367410171527</c:v>
                </c:pt>
                <c:pt idx="17">
                  <c:v>0.50904141575037143</c:v>
                </c:pt>
                <c:pt idx="18">
                  <c:v>0.53582679497899666</c:v>
                </c:pt>
                <c:pt idx="19">
                  <c:v>0.56208337785213058</c:v>
                </c:pt>
                <c:pt idx="20">
                  <c:v>0.58778525229247336</c:v>
                </c:pt>
                <c:pt idx="21">
                  <c:v>0.61290705365297671</c:v>
                </c:pt>
                <c:pt idx="22">
                  <c:v>0.63742398974868963</c:v>
                </c:pt>
                <c:pt idx="23">
                  <c:v>0.66131186532365183</c:v>
                </c:pt>
                <c:pt idx="24">
                  <c:v>0.68454710592868862</c:v>
                </c:pt>
                <c:pt idx="25">
                  <c:v>0.70710678118654746</c:v>
                </c:pt>
                <c:pt idx="26">
                  <c:v>0.72896862742141166</c:v>
                </c:pt>
                <c:pt idx="27">
                  <c:v>0.7501110696304597</c:v>
                </c:pt>
                <c:pt idx="28">
                  <c:v>0.77051324277578914</c:v>
                </c:pt>
                <c:pt idx="29">
                  <c:v>0.79015501237569052</c:v>
                </c:pt>
                <c:pt idx="30">
                  <c:v>0.80901699437494734</c:v>
                </c:pt>
                <c:pt idx="31">
                  <c:v>0.82708057427456183</c:v>
                </c:pt>
                <c:pt idx="32">
                  <c:v>0.84432792550201508</c:v>
                </c:pt>
                <c:pt idx="33">
                  <c:v>0.86074202700394364</c:v>
                </c:pt>
                <c:pt idx="34">
                  <c:v>0.87630668004386369</c:v>
                </c:pt>
                <c:pt idx="35">
                  <c:v>0.89100652418836779</c:v>
                </c:pt>
                <c:pt idx="36">
                  <c:v>0.9048270524660198</c:v>
                </c:pt>
                <c:pt idx="37">
                  <c:v>0.91775462568398125</c:v>
                </c:pt>
                <c:pt idx="38">
                  <c:v>0.92977648588825146</c:v>
                </c:pt>
                <c:pt idx="39">
                  <c:v>0.94088076895422534</c:v>
                </c:pt>
                <c:pt idx="40">
                  <c:v>0.95105651629515364</c:v>
                </c:pt>
                <c:pt idx="41">
                  <c:v>0.96029368567694318</c:v>
                </c:pt>
                <c:pt idx="42">
                  <c:v>0.96858316112863097</c:v>
                </c:pt>
                <c:pt idx="43">
                  <c:v>0.97591676193874721</c:v>
                </c:pt>
                <c:pt idx="44">
                  <c:v>0.98228725072868861</c:v>
                </c:pt>
                <c:pt idx="45">
                  <c:v>0.98768834059513777</c:v>
                </c:pt>
                <c:pt idx="46">
                  <c:v>0.99211470131447788</c:v>
                </c:pt>
                <c:pt idx="47">
                  <c:v>0.99556196460308</c:v>
                </c:pt>
                <c:pt idx="48">
                  <c:v>0.99802672842827167</c:v>
                </c:pt>
                <c:pt idx="49">
                  <c:v>0.99950656036573138</c:v>
                </c:pt>
                <c:pt idx="50">
                  <c:v>1</c:v>
                </c:pt>
                <c:pt idx="51">
                  <c:v>0.99950656036573138</c:v>
                </c:pt>
                <c:pt idx="52">
                  <c:v>0.99802672842827167</c:v>
                </c:pt>
                <c:pt idx="53">
                  <c:v>0.99556196460308</c:v>
                </c:pt>
                <c:pt idx="54">
                  <c:v>0.99211470131447776</c:v>
                </c:pt>
                <c:pt idx="55">
                  <c:v>0.98768834059513777</c:v>
                </c:pt>
                <c:pt idx="56">
                  <c:v>0.98228725072868861</c:v>
                </c:pt>
                <c:pt idx="57">
                  <c:v>0.97591676193874721</c:v>
                </c:pt>
                <c:pt idx="58">
                  <c:v>0.96858316112863108</c:v>
                </c:pt>
                <c:pt idx="59">
                  <c:v>0.96029368567694307</c:v>
                </c:pt>
                <c:pt idx="60">
                  <c:v>0.95105651629515364</c:v>
                </c:pt>
                <c:pt idx="61">
                  <c:v>0.94088076895422534</c:v>
                </c:pt>
                <c:pt idx="62">
                  <c:v>0.92977648588825124</c:v>
                </c:pt>
                <c:pt idx="63">
                  <c:v>0.91775462568398125</c:v>
                </c:pt>
                <c:pt idx="64">
                  <c:v>0.90482705246601969</c:v>
                </c:pt>
                <c:pt idx="65">
                  <c:v>0.8910065241883679</c:v>
                </c:pt>
                <c:pt idx="66">
                  <c:v>0.87630668004386358</c:v>
                </c:pt>
                <c:pt idx="67">
                  <c:v>0.86074202700394364</c:v>
                </c:pt>
                <c:pt idx="68">
                  <c:v>0.84432792550201519</c:v>
                </c:pt>
                <c:pt idx="69">
                  <c:v>0.82708057427456172</c:v>
                </c:pt>
                <c:pt idx="70">
                  <c:v>0.80901699437494734</c:v>
                </c:pt>
                <c:pt idx="71">
                  <c:v>0.79015501237569052</c:v>
                </c:pt>
                <c:pt idx="72">
                  <c:v>0.77051324277578914</c:v>
                </c:pt>
                <c:pt idx="73">
                  <c:v>0.7501110696304597</c:v>
                </c:pt>
                <c:pt idx="74">
                  <c:v>0.72896862742141155</c:v>
                </c:pt>
                <c:pt idx="75">
                  <c:v>0.70710678118654757</c:v>
                </c:pt>
                <c:pt idx="76">
                  <c:v>0.68454710592868862</c:v>
                </c:pt>
                <c:pt idx="77">
                  <c:v>0.66131186532365183</c:v>
                </c:pt>
                <c:pt idx="78">
                  <c:v>0.63742398974868986</c:v>
                </c:pt>
                <c:pt idx="79">
                  <c:v>0.6129070536529766</c:v>
                </c:pt>
                <c:pt idx="80">
                  <c:v>0.58778525229247347</c:v>
                </c:pt>
                <c:pt idx="81">
                  <c:v>0.56208337785213069</c:v>
                </c:pt>
                <c:pt idx="82">
                  <c:v>0.53582679497899621</c:v>
                </c:pt>
                <c:pt idx="83">
                  <c:v>0.50904141575037121</c:v>
                </c:pt>
                <c:pt idx="84">
                  <c:v>0.48175367410171521</c:v>
                </c:pt>
                <c:pt idx="85">
                  <c:v>0.45399049973954653</c:v>
                </c:pt>
                <c:pt idx="86">
                  <c:v>0.42577929156507255</c:v>
                </c:pt>
                <c:pt idx="87">
                  <c:v>0.39714789063478068</c:v>
                </c:pt>
                <c:pt idx="88">
                  <c:v>0.36812455268467786</c:v>
                </c:pt>
                <c:pt idx="89">
                  <c:v>0.33873792024529131</c:v>
                </c:pt>
                <c:pt idx="90">
                  <c:v>0.30901699437494767</c:v>
                </c:pt>
                <c:pt idx="91">
                  <c:v>0.27899110603922911</c:v>
                </c:pt>
                <c:pt idx="92">
                  <c:v>0.24868988716485485</c:v>
                </c:pt>
                <c:pt idx="93">
                  <c:v>0.21814324139654279</c:v>
                </c:pt>
                <c:pt idx="94">
                  <c:v>0.18738131458572463</c:v>
                </c:pt>
                <c:pt idx="95">
                  <c:v>0.15643446504023104</c:v>
                </c:pt>
                <c:pt idx="96">
                  <c:v>0.12533323356430456</c:v>
                </c:pt>
                <c:pt idx="97">
                  <c:v>9.4108313318514367E-2</c:v>
                </c:pt>
                <c:pt idx="98">
                  <c:v>6.2790519529313596E-2</c:v>
                </c:pt>
                <c:pt idx="99">
                  <c:v>3.1410759078128243E-2</c:v>
                </c:pt>
                <c:pt idx="100">
                  <c:v>1.2251484549086212E-16</c:v>
                </c:pt>
                <c:pt idx="101">
                  <c:v>-3.1410759078128E-2</c:v>
                </c:pt>
                <c:pt idx="102">
                  <c:v>-6.2790519529313804E-2</c:v>
                </c:pt>
                <c:pt idx="103">
                  <c:v>-9.4108313318514547E-2</c:v>
                </c:pt>
                <c:pt idx="104">
                  <c:v>-0.12533323356430431</c:v>
                </c:pt>
                <c:pt idx="105">
                  <c:v>-0.15643446504023126</c:v>
                </c:pt>
                <c:pt idx="106">
                  <c:v>-0.18738131458572482</c:v>
                </c:pt>
                <c:pt idx="107">
                  <c:v>-0.21814324139654254</c:v>
                </c:pt>
                <c:pt idx="108">
                  <c:v>-0.24868988716485504</c:v>
                </c:pt>
                <c:pt idx="109">
                  <c:v>-0.27899110603922928</c:v>
                </c:pt>
                <c:pt idx="110">
                  <c:v>-0.30901699437494745</c:v>
                </c:pt>
                <c:pt idx="111">
                  <c:v>-0.33873792024529148</c:v>
                </c:pt>
                <c:pt idx="112">
                  <c:v>-0.36812455268467797</c:v>
                </c:pt>
                <c:pt idx="113">
                  <c:v>-0.39714789063478045</c:v>
                </c:pt>
                <c:pt idx="114">
                  <c:v>-0.42577929156507272</c:v>
                </c:pt>
                <c:pt idx="115">
                  <c:v>-0.4539904997395468</c:v>
                </c:pt>
                <c:pt idx="116">
                  <c:v>-0.48175367410171499</c:v>
                </c:pt>
                <c:pt idx="117">
                  <c:v>-0.50904141575037132</c:v>
                </c:pt>
                <c:pt idx="118">
                  <c:v>-0.53582679497899643</c:v>
                </c:pt>
                <c:pt idx="119">
                  <c:v>-0.56208337785213092</c:v>
                </c:pt>
                <c:pt idx="120">
                  <c:v>-0.58778525229247369</c:v>
                </c:pt>
                <c:pt idx="121">
                  <c:v>-0.61290705365297671</c:v>
                </c:pt>
                <c:pt idx="122">
                  <c:v>-0.63742398974868997</c:v>
                </c:pt>
                <c:pt idx="123">
                  <c:v>-0.66131186532365205</c:v>
                </c:pt>
                <c:pt idx="124">
                  <c:v>-0.68454710592868873</c:v>
                </c:pt>
                <c:pt idx="125">
                  <c:v>-0.70710678118654757</c:v>
                </c:pt>
                <c:pt idx="126">
                  <c:v>-0.72896862742141166</c:v>
                </c:pt>
                <c:pt idx="127">
                  <c:v>-0.75011106963045959</c:v>
                </c:pt>
                <c:pt idx="128">
                  <c:v>-0.77051324277578936</c:v>
                </c:pt>
                <c:pt idx="129">
                  <c:v>-0.79015501237569064</c:v>
                </c:pt>
                <c:pt idx="130">
                  <c:v>-0.80901699437494723</c:v>
                </c:pt>
                <c:pt idx="131">
                  <c:v>-0.82708057427456227</c:v>
                </c:pt>
                <c:pt idx="132">
                  <c:v>-0.8443279255020153</c:v>
                </c:pt>
                <c:pt idx="133">
                  <c:v>-0.86074202700394375</c:v>
                </c:pt>
                <c:pt idx="134">
                  <c:v>-0.87630668004386369</c:v>
                </c:pt>
                <c:pt idx="135">
                  <c:v>-0.89100652418836779</c:v>
                </c:pt>
                <c:pt idx="136">
                  <c:v>-0.90482705246601947</c:v>
                </c:pt>
                <c:pt idx="137">
                  <c:v>-0.91775462568398136</c:v>
                </c:pt>
                <c:pt idx="138">
                  <c:v>-0.92977648588825146</c:v>
                </c:pt>
                <c:pt idx="139">
                  <c:v>-0.94088076895422534</c:v>
                </c:pt>
                <c:pt idx="140">
                  <c:v>-0.95105651629515364</c:v>
                </c:pt>
                <c:pt idx="141">
                  <c:v>-0.96029368567694284</c:v>
                </c:pt>
                <c:pt idx="142">
                  <c:v>-0.96858316112863108</c:v>
                </c:pt>
                <c:pt idx="143">
                  <c:v>-0.97591676193874721</c:v>
                </c:pt>
                <c:pt idx="144">
                  <c:v>-0.98228725072868861</c:v>
                </c:pt>
                <c:pt idx="145">
                  <c:v>-0.98768834059513766</c:v>
                </c:pt>
                <c:pt idx="146">
                  <c:v>-0.99211470131447776</c:v>
                </c:pt>
                <c:pt idx="147">
                  <c:v>-0.99556196460308</c:v>
                </c:pt>
                <c:pt idx="148">
                  <c:v>-0.99802672842827167</c:v>
                </c:pt>
                <c:pt idx="149">
                  <c:v>-0.99950656036573138</c:v>
                </c:pt>
                <c:pt idx="150">
                  <c:v>-1</c:v>
                </c:pt>
                <c:pt idx="151">
                  <c:v>-0.99950656036573138</c:v>
                </c:pt>
                <c:pt idx="152">
                  <c:v>-0.99802672842827167</c:v>
                </c:pt>
                <c:pt idx="153">
                  <c:v>-0.99556196460308</c:v>
                </c:pt>
                <c:pt idx="154">
                  <c:v>-0.99211470131447788</c:v>
                </c:pt>
                <c:pt idx="155">
                  <c:v>-0.98768834059513777</c:v>
                </c:pt>
                <c:pt idx="156">
                  <c:v>-0.98228725072868861</c:v>
                </c:pt>
                <c:pt idx="157">
                  <c:v>-0.97591676193874732</c:v>
                </c:pt>
                <c:pt idx="158">
                  <c:v>-0.96858316112863097</c:v>
                </c:pt>
                <c:pt idx="159">
                  <c:v>-0.96029368567694307</c:v>
                </c:pt>
                <c:pt idx="160">
                  <c:v>-0.95105651629515364</c:v>
                </c:pt>
                <c:pt idx="161">
                  <c:v>-0.94088076895422557</c:v>
                </c:pt>
                <c:pt idx="162">
                  <c:v>-0.92977648588825157</c:v>
                </c:pt>
                <c:pt idx="163">
                  <c:v>-0.9177546256839817</c:v>
                </c:pt>
                <c:pt idx="164">
                  <c:v>-0.90482705246601924</c:v>
                </c:pt>
                <c:pt idx="165">
                  <c:v>-0.89100652418836768</c:v>
                </c:pt>
                <c:pt idx="166">
                  <c:v>-0.87630668004386347</c:v>
                </c:pt>
                <c:pt idx="167">
                  <c:v>-0.86074202700394353</c:v>
                </c:pt>
                <c:pt idx="168">
                  <c:v>-0.84432792550201496</c:v>
                </c:pt>
                <c:pt idx="169">
                  <c:v>-0.8270805742745625</c:v>
                </c:pt>
                <c:pt idx="170">
                  <c:v>-0.8090169943749469</c:v>
                </c:pt>
                <c:pt idx="171">
                  <c:v>-0.7901550123756903</c:v>
                </c:pt>
                <c:pt idx="172">
                  <c:v>-0.77051324277578892</c:v>
                </c:pt>
                <c:pt idx="173">
                  <c:v>-0.75011106963045959</c:v>
                </c:pt>
                <c:pt idx="174">
                  <c:v>-0.72896862742141166</c:v>
                </c:pt>
                <c:pt idx="175">
                  <c:v>-0.70710678118654691</c:v>
                </c:pt>
                <c:pt idx="176">
                  <c:v>-0.68454710592868839</c:v>
                </c:pt>
                <c:pt idx="177">
                  <c:v>-0.6613118653236516</c:v>
                </c:pt>
                <c:pt idx="178">
                  <c:v>-0.63742398974868952</c:v>
                </c:pt>
                <c:pt idx="179">
                  <c:v>-0.61290705365297671</c:v>
                </c:pt>
                <c:pt idx="180">
                  <c:v>-0.58778525229247369</c:v>
                </c:pt>
                <c:pt idx="181">
                  <c:v>-0.56208337785213014</c:v>
                </c:pt>
                <c:pt idx="182">
                  <c:v>-0.53582679497899632</c:v>
                </c:pt>
                <c:pt idx="183">
                  <c:v>-0.50904141575037132</c:v>
                </c:pt>
                <c:pt idx="184">
                  <c:v>-0.48175367410171527</c:v>
                </c:pt>
                <c:pt idx="185">
                  <c:v>-0.45399049973954703</c:v>
                </c:pt>
                <c:pt idx="186">
                  <c:v>-0.42577929156507305</c:v>
                </c:pt>
                <c:pt idx="187">
                  <c:v>-0.3971478906347804</c:v>
                </c:pt>
                <c:pt idx="188">
                  <c:v>-0.36812455268467792</c:v>
                </c:pt>
                <c:pt idx="189">
                  <c:v>-0.33873792024529142</c:v>
                </c:pt>
                <c:pt idx="190">
                  <c:v>-0.30901699437494778</c:v>
                </c:pt>
                <c:pt idx="191">
                  <c:v>-0.27899110603922966</c:v>
                </c:pt>
                <c:pt idx="192">
                  <c:v>-0.24868988716485538</c:v>
                </c:pt>
                <c:pt idx="193">
                  <c:v>-0.21814324139654245</c:v>
                </c:pt>
                <c:pt idx="194">
                  <c:v>-0.18738131458572474</c:v>
                </c:pt>
                <c:pt idx="195">
                  <c:v>-0.1564344650402312</c:v>
                </c:pt>
                <c:pt idx="196">
                  <c:v>-0.1253332335643047</c:v>
                </c:pt>
                <c:pt idx="197">
                  <c:v>-9.4108313318514922E-2</c:v>
                </c:pt>
                <c:pt idx="198">
                  <c:v>-6.2790519529313291E-2</c:v>
                </c:pt>
                <c:pt idx="199">
                  <c:v>-3.1410759078128368E-2</c:v>
                </c:pt>
                <c:pt idx="200">
                  <c:v>-2.450296909817242E-16</c:v>
                </c:pt>
                <c:pt idx="201">
                  <c:v>3.1410759078127876E-2</c:v>
                </c:pt>
                <c:pt idx="202">
                  <c:v>6.2790519529312805E-2</c:v>
                </c:pt>
                <c:pt idx="203">
                  <c:v>9.4108313318513548E-2</c:v>
                </c:pt>
                <c:pt idx="204">
                  <c:v>0.12533323356430509</c:v>
                </c:pt>
                <c:pt idx="205">
                  <c:v>0.15643446504023156</c:v>
                </c:pt>
                <c:pt idx="206">
                  <c:v>0.18738131458572513</c:v>
                </c:pt>
                <c:pt idx="207">
                  <c:v>0.21814324139654284</c:v>
                </c:pt>
                <c:pt idx="208">
                  <c:v>0.24868988716485491</c:v>
                </c:pt>
                <c:pt idx="209">
                  <c:v>0.27899110603922916</c:v>
                </c:pt>
                <c:pt idx="210">
                  <c:v>0.30901699437494817</c:v>
                </c:pt>
                <c:pt idx="211">
                  <c:v>0.33873792024529181</c:v>
                </c:pt>
                <c:pt idx="212">
                  <c:v>0.36812455268467831</c:v>
                </c:pt>
                <c:pt idx="213">
                  <c:v>0.39714789063478073</c:v>
                </c:pt>
                <c:pt idx="214">
                  <c:v>0.4257792915650726</c:v>
                </c:pt>
                <c:pt idx="215">
                  <c:v>0.45399049973954664</c:v>
                </c:pt>
                <c:pt idx="216">
                  <c:v>0.48175367410171566</c:v>
                </c:pt>
                <c:pt idx="217">
                  <c:v>0.50904141575037165</c:v>
                </c:pt>
                <c:pt idx="218">
                  <c:v>0.53582679497899666</c:v>
                </c:pt>
                <c:pt idx="219">
                  <c:v>0.56208337785213047</c:v>
                </c:pt>
                <c:pt idx="220">
                  <c:v>0.58778525229247314</c:v>
                </c:pt>
                <c:pt idx="221">
                  <c:v>0.61290705365297693</c:v>
                </c:pt>
                <c:pt idx="222">
                  <c:v>0.63742398974868986</c:v>
                </c:pt>
                <c:pt idx="223">
                  <c:v>0.66131186532365194</c:v>
                </c:pt>
                <c:pt idx="224">
                  <c:v>0.68454710592868862</c:v>
                </c:pt>
                <c:pt idx="225">
                  <c:v>0.70710678118654724</c:v>
                </c:pt>
                <c:pt idx="226">
                  <c:v>0.72896862742141133</c:v>
                </c:pt>
                <c:pt idx="227">
                  <c:v>0.7501110696304597</c:v>
                </c:pt>
                <c:pt idx="228">
                  <c:v>0.77051324277578914</c:v>
                </c:pt>
                <c:pt idx="229">
                  <c:v>0.79015501237569052</c:v>
                </c:pt>
                <c:pt idx="230">
                  <c:v>0.80901699437494712</c:v>
                </c:pt>
                <c:pt idx="231">
                  <c:v>0.82708057427456161</c:v>
                </c:pt>
                <c:pt idx="232">
                  <c:v>0.84432792550201463</c:v>
                </c:pt>
                <c:pt idx="233">
                  <c:v>0.86074202700394364</c:v>
                </c:pt>
                <c:pt idx="234">
                  <c:v>0.87630668004386369</c:v>
                </c:pt>
                <c:pt idx="235">
                  <c:v>0.89100652418836768</c:v>
                </c:pt>
                <c:pt idx="236">
                  <c:v>0.90482705246601947</c:v>
                </c:pt>
                <c:pt idx="237">
                  <c:v>0.91775462568398103</c:v>
                </c:pt>
                <c:pt idx="238">
                  <c:v>0.92977648588825168</c:v>
                </c:pt>
                <c:pt idx="239">
                  <c:v>0.94088076895422568</c:v>
                </c:pt>
                <c:pt idx="240">
                  <c:v>0.95105651629515375</c:v>
                </c:pt>
                <c:pt idx="241">
                  <c:v>0.96029368567694318</c:v>
                </c:pt>
                <c:pt idx="242">
                  <c:v>0.96858316112863108</c:v>
                </c:pt>
                <c:pt idx="243">
                  <c:v>0.97591676193874721</c:v>
                </c:pt>
                <c:pt idx="244">
                  <c:v>0.98228725072868872</c:v>
                </c:pt>
                <c:pt idx="245">
                  <c:v>0.98768834059513777</c:v>
                </c:pt>
                <c:pt idx="246">
                  <c:v>0.99211470131447788</c:v>
                </c:pt>
                <c:pt idx="247">
                  <c:v>0.99556196460308</c:v>
                </c:pt>
                <c:pt idx="248">
                  <c:v>0.99802672842827167</c:v>
                </c:pt>
                <c:pt idx="249">
                  <c:v>0.99950656036573138</c:v>
                </c:pt>
                <c:pt idx="250">
                  <c:v>1</c:v>
                </c:pt>
                <c:pt idx="251">
                  <c:v>0.99950656036573138</c:v>
                </c:pt>
                <c:pt idx="252">
                  <c:v>0.99802672842827167</c:v>
                </c:pt>
                <c:pt idx="253">
                  <c:v>0.99556196460308</c:v>
                </c:pt>
                <c:pt idx="254">
                  <c:v>0.99211470131447788</c:v>
                </c:pt>
                <c:pt idx="255">
                  <c:v>0.98768834059513788</c:v>
                </c:pt>
                <c:pt idx="256">
                  <c:v>0.9822872507286885</c:v>
                </c:pt>
                <c:pt idx="257">
                  <c:v>0.9759167619387471</c:v>
                </c:pt>
                <c:pt idx="258">
                  <c:v>0.96858316112863097</c:v>
                </c:pt>
                <c:pt idx="259">
                  <c:v>0.96029368567694307</c:v>
                </c:pt>
                <c:pt idx="260">
                  <c:v>0.95105651629515364</c:v>
                </c:pt>
                <c:pt idx="261">
                  <c:v>0.9408807689542249</c:v>
                </c:pt>
                <c:pt idx="262">
                  <c:v>0.9297764858882509</c:v>
                </c:pt>
                <c:pt idx="263">
                  <c:v>0.91775462568398092</c:v>
                </c:pt>
                <c:pt idx="264">
                  <c:v>0.90482705246601935</c:v>
                </c:pt>
                <c:pt idx="265">
                  <c:v>0.89100652418836768</c:v>
                </c:pt>
                <c:pt idx="266">
                  <c:v>0.87630668004386347</c:v>
                </c:pt>
                <c:pt idx="267">
                  <c:v>0.86074202700394364</c:v>
                </c:pt>
                <c:pt idx="268">
                  <c:v>0.84432792550201508</c:v>
                </c:pt>
                <c:pt idx="269">
                  <c:v>0.82708057427456194</c:v>
                </c:pt>
                <c:pt idx="270">
                  <c:v>0.80901699437494756</c:v>
                </c:pt>
                <c:pt idx="271">
                  <c:v>0.79015501237569075</c:v>
                </c:pt>
                <c:pt idx="272">
                  <c:v>0.77051324277578959</c:v>
                </c:pt>
                <c:pt idx="273">
                  <c:v>0.75011106963045893</c:v>
                </c:pt>
                <c:pt idx="274">
                  <c:v>0.72896862742141111</c:v>
                </c:pt>
                <c:pt idx="275">
                  <c:v>0.70710678118654702</c:v>
                </c:pt>
                <c:pt idx="276">
                  <c:v>0.6845471059286885</c:v>
                </c:pt>
                <c:pt idx="277">
                  <c:v>0.66131186532365172</c:v>
                </c:pt>
                <c:pt idx="278">
                  <c:v>0.63742398974868963</c:v>
                </c:pt>
                <c:pt idx="279">
                  <c:v>0.61290705365297671</c:v>
                </c:pt>
                <c:pt idx="280">
                  <c:v>0.58778525229247369</c:v>
                </c:pt>
                <c:pt idx="281">
                  <c:v>0.56208337785213092</c:v>
                </c:pt>
                <c:pt idx="282">
                  <c:v>0.53582679497899721</c:v>
                </c:pt>
                <c:pt idx="283">
                  <c:v>0.50904141575037221</c:v>
                </c:pt>
                <c:pt idx="284">
                  <c:v>0.48175367410171466</c:v>
                </c:pt>
                <c:pt idx="285">
                  <c:v>0.45399049973954636</c:v>
                </c:pt>
                <c:pt idx="286">
                  <c:v>0.42577929156507238</c:v>
                </c:pt>
                <c:pt idx="287">
                  <c:v>0.39714789063478051</c:v>
                </c:pt>
                <c:pt idx="288">
                  <c:v>0.36812455268467803</c:v>
                </c:pt>
                <c:pt idx="289">
                  <c:v>0.33873792024529159</c:v>
                </c:pt>
                <c:pt idx="290">
                  <c:v>0.30901699437494795</c:v>
                </c:pt>
                <c:pt idx="291">
                  <c:v>0.27899110603922977</c:v>
                </c:pt>
                <c:pt idx="292">
                  <c:v>0.24868988716485549</c:v>
                </c:pt>
                <c:pt idx="293">
                  <c:v>0.21814324139654345</c:v>
                </c:pt>
                <c:pt idx="294">
                  <c:v>0.18738131458572574</c:v>
                </c:pt>
                <c:pt idx="295">
                  <c:v>0.15643446504023215</c:v>
                </c:pt>
                <c:pt idx="296">
                  <c:v>0.12533323356430393</c:v>
                </c:pt>
                <c:pt idx="297">
                  <c:v>9.4108313318514158E-2</c:v>
                </c:pt>
                <c:pt idx="298">
                  <c:v>6.2790519529313416E-2</c:v>
                </c:pt>
                <c:pt idx="299">
                  <c:v>3.1410759078128486E-2</c:v>
                </c:pt>
                <c:pt idx="300">
                  <c:v>3.6754453647258625E-16</c:v>
                </c:pt>
                <c:pt idx="301">
                  <c:v>-3.1410759078127758E-2</c:v>
                </c:pt>
                <c:pt idx="302">
                  <c:v>-6.2790519529314442E-2</c:v>
                </c:pt>
                <c:pt idx="303">
                  <c:v>-9.4108313318515199E-2</c:v>
                </c:pt>
                <c:pt idx="304">
                  <c:v>-0.12533323356430495</c:v>
                </c:pt>
                <c:pt idx="305">
                  <c:v>-0.15643446504023145</c:v>
                </c:pt>
                <c:pt idx="306">
                  <c:v>-0.18738131458572499</c:v>
                </c:pt>
                <c:pt idx="307">
                  <c:v>-0.21814324139654273</c:v>
                </c:pt>
                <c:pt idx="308">
                  <c:v>-0.24868988716485479</c:v>
                </c:pt>
                <c:pt idx="309">
                  <c:v>-0.27899110603922905</c:v>
                </c:pt>
                <c:pt idx="310">
                  <c:v>-0.30901699437494723</c:v>
                </c:pt>
                <c:pt idx="311">
                  <c:v>-0.33873792024529087</c:v>
                </c:pt>
                <c:pt idx="312">
                  <c:v>-0.36812455268467736</c:v>
                </c:pt>
                <c:pt idx="313">
                  <c:v>-0.39714789063478145</c:v>
                </c:pt>
                <c:pt idx="314">
                  <c:v>-0.42577929156507172</c:v>
                </c:pt>
                <c:pt idx="315">
                  <c:v>-0.45399049973954736</c:v>
                </c:pt>
                <c:pt idx="316">
                  <c:v>-0.48175367410171555</c:v>
                </c:pt>
                <c:pt idx="317">
                  <c:v>-0.50904141575037154</c:v>
                </c:pt>
                <c:pt idx="318">
                  <c:v>-0.53582679497899655</c:v>
                </c:pt>
                <c:pt idx="319">
                  <c:v>-0.56208337785213047</c:v>
                </c:pt>
                <c:pt idx="320">
                  <c:v>-0.58778525229247303</c:v>
                </c:pt>
                <c:pt idx="321">
                  <c:v>-0.61290705365297615</c:v>
                </c:pt>
                <c:pt idx="322">
                  <c:v>-0.63742398974868908</c:v>
                </c:pt>
                <c:pt idx="323">
                  <c:v>-0.6613118653236526</c:v>
                </c:pt>
                <c:pt idx="324">
                  <c:v>-0.68454710592868784</c:v>
                </c:pt>
                <c:pt idx="325">
                  <c:v>-0.70710678118654779</c:v>
                </c:pt>
                <c:pt idx="326">
                  <c:v>-0.72896862742141066</c:v>
                </c:pt>
                <c:pt idx="327">
                  <c:v>-0.7501110696304597</c:v>
                </c:pt>
                <c:pt idx="328">
                  <c:v>-0.77051324277579036</c:v>
                </c:pt>
                <c:pt idx="329">
                  <c:v>-0.79015501237569041</c:v>
                </c:pt>
                <c:pt idx="330">
                  <c:v>-0.80901699437494812</c:v>
                </c:pt>
                <c:pt idx="331">
                  <c:v>-0.82708057427456161</c:v>
                </c:pt>
                <c:pt idx="332">
                  <c:v>-0.84432792550201552</c:v>
                </c:pt>
                <c:pt idx="333">
                  <c:v>-0.8607420270039442</c:v>
                </c:pt>
                <c:pt idx="334">
                  <c:v>-0.87630668004386392</c:v>
                </c:pt>
                <c:pt idx="335">
                  <c:v>-0.89100652418836812</c:v>
                </c:pt>
                <c:pt idx="336">
                  <c:v>-0.9048270524660198</c:v>
                </c:pt>
                <c:pt idx="337">
                  <c:v>-0.91775462568398125</c:v>
                </c:pt>
                <c:pt idx="338">
                  <c:v>-0.92977648588825057</c:v>
                </c:pt>
                <c:pt idx="339">
                  <c:v>-0.94088076895422523</c:v>
                </c:pt>
                <c:pt idx="340">
                  <c:v>-0.95105651629515409</c:v>
                </c:pt>
                <c:pt idx="341">
                  <c:v>-0.96029368567694284</c:v>
                </c:pt>
                <c:pt idx="342">
                  <c:v>-0.9685831611286313</c:v>
                </c:pt>
                <c:pt idx="343">
                  <c:v>-0.97591676193874699</c:v>
                </c:pt>
                <c:pt idx="344">
                  <c:v>-0.98228725072868872</c:v>
                </c:pt>
                <c:pt idx="345">
                  <c:v>-0.98768834059513777</c:v>
                </c:pt>
                <c:pt idx="346">
                  <c:v>-0.99211470131447788</c:v>
                </c:pt>
                <c:pt idx="347">
                  <c:v>-0.99556196460308</c:v>
                </c:pt>
                <c:pt idx="348">
                  <c:v>-0.99802672842827167</c:v>
                </c:pt>
                <c:pt idx="349">
                  <c:v>-0.99950656036573138</c:v>
                </c:pt>
                <c:pt idx="350">
                  <c:v>-1</c:v>
                </c:pt>
                <c:pt idx="351">
                  <c:v>-0.99950656036573138</c:v>
                </c:pt>
                <c:pt idx="352">
                  <c:v>-0.99802672842827145</c:v>
                </c:pt>
                <c:pt idx="353">
                  <c:v>-0.99556196460308011</c:v>
                </c:pt>
                <c:pt idx="354">
                  <c:v>-0.99211470131447776</c:v>
                </c:pt>
                <c:pt idx="355">
                  <c:v>-0.98768834059513788</c:v>
                </c:pt>
                <c:pt idx="356">
                  <c:v>-0.9822872507286885</c:v>
                </c:pt>
                <c:pt idx="357">
                  <c:v>-0.9759167619387471</c:v>
                </c:pt>
                <c:pt idx="358">
                  <c:v>-0.96858316112863108</c:v>
                </c:pt>
                <c:pt idx="359">
                  <c:v>-0.96029368567694318</c:v>
                </c:pt>
                <c:pt idx="360">
                  <c:v>-0.95105651629515375</c:v>
                </c:pt>
                <c:pt idx="361">
                  <c:v>-0.94088076895422557</c:v>
                </c:pt>
                <c:pt idx="362">
                  <c:v>-0.9297764858882509</c:v>
                </c:pt>
                <c:pt idx="363">
                  <c:v>-0.91775462568398181</c:v>
                </c:pt>
                <c:pt idx="364">
                  <c:v>-0.90482705246601935</c:v>
                </c:pt>
                <c:pt idx="365">
                  <c:v>-0.89100652418836845</c:v>
                </c:pt>
                <c:pt idx="366">
                  <c:v>-0.87630668004386358</c:v>
                </c:pt>
                <c:pt idx="367">
                  <c:v>-0.86074202700394264</c:v>
                </c:pt>
                <c:pt idx="368">
                  <c:v>-0.84432792550201508</c:v>
                </c:pt>
                <c:pt idx="369">
                  <c:v>-0.82708057427456094</c:v>
                </c:pt>
                <c:pt idx="370">
                  <c:v>-0.80901699437494756</c:v>
                </c:pt>
                <c:pt idx="371">
                  <c:v>-0.79015501237568975</c:v>
                </c:pt>
                <c:pt idx="372">
                  <c:v>-0.77051324277578959</c:v>
                </c:pt>
                <c:pt idx="373">
                  <c:v>-0.75011106963045904</c:v>
                </c:pt>
                <c:pt idx="374">
                  <c:v>-0.72896862742141122</c:v>
                </c:pt>
                <c:pt idx="375">
                  <c:v>-0.70710678118654713</c:v>
                </c:pt>
                <c:pt idx="376">
                  <c:v>-0.68454710592868862</c:v>
                </c:pt>
                <c:pt idx="377">
                  <c:v>-0.66131186532365183</c:v>
                </c:pt>
                <c:pt idx="378">
                  <c:v>-0.63742398974868963</c:v>
                </c:pt>
                <c:pt idx="379">
                  <c:v>-0.61290705365297549</c:v>
                </c:pt>
                <c:pt idx="380">
                  <c:v>-0.5877852522924738</c:v>
                </c:pt>
                <c:pt idx="381">
                  <c:v>-0.56208337785212958</c:v>
                </c:pt>
                <c:pt idx="382">
                  <c:v>-0.53582679497899732</c:v>
                </c:pt>
                <c:pt idx="383">
                  <c:v>-0.50904141575037065</c:v>
                </c:pt>
                <c:pt idx="384">
                  <c:v>-0.48175367410171627</c:v>
                </c:pt>
                <c:pt idx="385">
                  <c:v>-0.45399049973954647</c:v>
                </c:pt>
                <c:pt idx="386">
                  <c:v>-0.42577929156507249</c:v>
                </c:pt>
                <c:pt idx="387">
                  <c:v>-0.39714789063478062</c:v>
                </c:pt>
                <c:pt idx="388">
                  <c:v>-0.3681245526846782</c:v>
                </c:pt>
                <c:pt idx="389">
                  <c:v>-0.3387379202452917</c:v>
                </c:pt>
                <c:pt idx="390">
                  <c:v>-0.30901699437494806</c:v>
                </c:pt>
                <c:pt idx="391">
                  <c:v>-0.27899110603922816</c:v>
                </c:pt>
                <c:pt idx="392">
                  <c:v>-0.24868988716485563</c:v>
                </c:pt>
                <c:pt idx="393">
                  <c:v>-0.21814324139654184</c:v>
                </c:pt>
                <c:pt idx="394">
                  <c:v>-0.18738131458572582</c:v>
                </c:pt>
                <c:pt idx="395">
                  <c:v>-0.15643446504023054</c:v>
                </c:pt>
                <c:pt idx="396">
                  <c:v>-0.12533323356430404</c:v>
                </c:pt>
                <c:pt idx="397">
                  <c:v>-9.4108313318514283E-2</c:v>
                </c:pt>
                <c:pt idx="398">
                  <c:v>-6.2790519529313527E-2</c:v>
                </c:pt>
                <c:pt idx="399">
                  <c:v>-3.1410759078128611E-2</c:v>
                </c:pt>
                <c:pt idx="400">
                  <c:v>-4.900593819634485E-16</c:v>
                </c:pt>
                <c:pt idx="401">
                  <c:v>3.1410759078127633E-2</c:v>
                </c:pt>
                <c:pt idx="402">
                  <c:v>6.2790519529312541E-2</c:v>
                </c:pt>
                <c:pt idx="403">
                  <c:v>9.4108313318515061E-2</c:v>
                </c:pt>
                <c:pt idx="404">
                  <c:v>0.12533323356430306</c:v>
                </c:pt>
                <c:pt idx="405">
                  <c:v>0.15643446504023131</c:v>
                </c:pt>
                <c:pt idx="406">
                  <c:v>0.18738131458572316</c:v>
                </c:pt>
                <c:pt idx="407">
                  <c:v>0.21814324139654262</c:v>
                </c:pt>
                <c:pt idx="408">
                  <c:v>0.2486898871648564</c:v>
                </c:pt>
                <c:pt idx="409">
                  <c:v>0.27899110603922894</c:v>
                </c:pt>
                <c:pt idx="410">
                  <c:v>0.30901699437494878</c:v>
                </c:pt>
                <c:pt idx="411">
                  <c:v>0.33873792024529081</c:v>
                </c:pt>
                <c:pt idx="412">
                  <c:v>0.36812455268467886</c:v>
                </c:pt>
                <c:pt idx="413">
                  <c:v>0.3971478906347814</c:v>
                </c:pt>
                <c:pt idx="414">
                  <c:v>0.42577929156507321</c:v>
                </c:pt>
                <c:pt idx="415">
                  <c:v>0.45399049973954725</c:v>
                </c:pt>
                <c:pt idx="416">
                  <c:v>0.48175367410171543</c:v>
                </c:pt>
                <c:pt idx="417">
                  <c:v>0.50904141575037143</c:v>
                </c:pt>
                <c:pt idx="418">
                  <c:v>0.53582679497899643</c:v>
                </c:pt>
                <c:pt idx="419">
                  <c:v>0.56208337785213036</c:v>
                </c:pt>
                <c:pt idx="420">
                  <c:v>0.58778525229247436</c:v>
                </c:pt>
                <c:pt idx="421">
                  <c:v>0.61290705365297604</c:v>
                </c:pt>
                <c:pt idx="422">
                  <c:v>0.63742398974869041</c:v>
                </c:pt>
                <c:pt idx="423">
                  <c:v>0.66131186532365105</c:v>
                </c:pt>
                <c:pt idx="424">
                  <c:v>0.68454710592868917</c:v>
                </c:pt>
                <c:pt idx="425">
                  <c:v>0.70710678118654768</c:v>
                </c:pt>
                <c:pt idx="426">
                  <c:v>0.72896862742141177</c:v>
                </c:pt>
                <c:pt idx="427">
                  <c:v>0.7501110696304597</c:v>
                </c:pt>
                <c:pt idx="428">
                  <c:v>0.77051324277578903</c:v>
                </c:pt>
                <c:pt idx="429">
                  <c:v>0.79015501237569041</c:v>
                </c:pt>
                <c:pt idx="430">
                  <c:v>0.80901699437494701</c:v>
                </c:pt>
                <c:pt idx="431">
                  <c:v>0.8270805742745615</c:v>
                </c:pt>
                <c:pt idx="432">
                  <c:v>0.84432792550201552</c:v>
                </c:pt>
                <c:pt idx="433">
                  <c:v>0.8607420270039432</c:v>
                </c:pt>
                <c:pt idx="434">
                  <c:v>0.87630668004386381</c:v>
                </c:pt>
                <c:pt idx="435">
                  <c:v>0.89100652418836723</c:v>
                </c:pt>
                <c:pt idx="436">
                  <c:v>0.9048270524660198</c:v>
                </c:pt>
                <c:pt idx="437">
                  <c:v>0.91775462568398192</c:v>
                </c:pt>
                <c:pt idx="438">
                  <c:v>0.92977648588825124</c:v>
                </c:pt>
                <c:pt idx="439">
                  <c:v>0.94088076895422579</c:v>
                </c:pt>
                <c:pt idx="440">
                  <c:v>0.95105651629515353</c:v>
                </c:pt>
                <c:pt idx="441">
                  <c:v>0.9602936856769434</c:v>
                </c:pt>
                <c:pt idx="442">
                  <c:v>0.96858316112863119</c:v>
                </c:pt>
                <c:pt idx="443">
                  <c:v>0.97591676193874699</c:v>
                </c:pt>
                <c:pt idx="444">
                  <c:v>0.98228725072868872</c:v>
                </c:pt>
                <c:pt idx="445">
                  <c:v>0.98768834059513755</c:v>
                </c:pt>
                <c:pt idx="446">
                  <c:v>0.99211470131447788</c:v>
                </c:pt>
                <c:pt idx="447">
                  <c:v>0.99556196460307989</c:v>
                </c:pt>
                <c:pt idx="448">
                  <c:v>0.99802672842827167</c:v>
                </c:pt>
                <c:pt idx="449">
                  <c:v>0.99950656036573138</c:v>
                </c:pt>
                <c:pt idx="450">
                  <c:v>1</c:v>
                </c:pt>
                <c:pt idx="451">
                  <c:v>0.99950656036573138</c:v>
                </c:pt>
                <c:pt idx="452">
                  <c:v>0.99802672842827167</c:v>
                </c:pt>
                <c:pt idx="453">
                  <c:v>0.99556196460308</c:v>
                </c:pt>
                <c:pt idx="454">
                  <c:v>0.99211470131447776</c:v>
                </c:pt>
                <c:pt idx="455">
                  <c:v>0.98768834059513766</c:v>
                </c:pt>
                <c:pt idx="456">
                  <c:v>0.9822872507286885</c:v>
                </c:pt>
                <c:pt idx="457">
                  <c:v>0.97591676193874721</c:v>
                </c:pt>
                <c:pt idx="458">
                  <c:v>0.96858316112863108</c:v>
                </c:pt>
                <c:pt idx="459">
                  <c:v>0.96029368567694262</c:v>
                </c:pt>
                <c:pt idx="460">
                  <c:v>0.95105651629515375</c:v>
                </c:pt>
                <c:pt idx="461">
                  <c:v>0.94088076895422501</c:v>
                </c:pt>
                <c:pt idx="462">
                  <c:v>0.92977648588825168</c:v>
                </c:pt>
                <c:pt idx="463">
                  <c:v>0.91775462568398103</c:v>
                </c:pt>
                <c:pt idx="464">
                  <c:v>0.90482705246602013</c:v>
                </c:pt>
                <c:pt idx="465">
                  <c:v>0.89100652418836768</c:v>
                </c:pt>
                <c:pt idx="466">
                  <c:v>0.87630668004386358</c:v>
                </c:pt>
                <c:pt idx="467">
                  <c:v>0.86074202700394364</c:v>
                </c:pt>
                <c:pt idx="468">
                  <c:v>0.84432792550201519</c:v>
                </c:pt>
                <c:pt idx="469">
                  <c:v>0.82708057427456205</c:v>
                </c:pt>
                <c:pt idx="470">
                  <c:v>0.80901699437494767</c:v>
                </c:pt>
                <c:pt idx="471">
                  <c:v>0.79015501237568986</c:v>
                </c:pt>
                <c:pt idx="472">
                  <c:v>0.7705132427757897</c:v>
                </c:pt>
                <c:pt idx="473">
                  <c:v>0.75011106963045915</c:v>
                </c:pt>
                <c:pt idx="474">
                  <c:v>0.72896862742141255</c:v>
                </c:pt>
                <c:pt idx="475">
                  <c:v>0.70710678118654724</c:v>
                </c:pt>
                <c:pt idx="476">
                  <c:v>0.68454710592868739</c:v>
                </c:pt>
                <c:pt idx="477">
                  <c:v>0.66131186532365194</c:v>
                </c:pt>
                <c:pt idx="478">
                  <c:v>0.63742398974868852</c:v>
                </c:pt>
                <c:pt idx="479">
                  <c:v>0.61290705365297693</c:v>
                </c:pt>
                <c:pt idx="480">
                  <c:v>0.58778525229247236</c:v>
                </c:pt>
                <c:pt idx="481">
                  <c:v>0.56208337785213114</c:v>
                </c:pt>
                <c:pt idx="482">
                  <c:v>0.53582679497899588</c:v>
                </c:pt>
                <c:pt idx="483">
                  <c:v>0.50904141575037087</c:v>
                </c:pt>
                <c:pt idx="484">
                  <c:v>0.48175367410171482</c:v>
                </c:pt>
                <c:pt idx="485">
                  <c:v>0.45399049973954664</c:v>
                </c:pt>
                <c:pt idx="486">
                  <c:v>0.4257792915650726</c:v>
                </c:pt>
                <c:pt idx="487">
                  <c:v>0.39714789063478073</c:v>
                </c:pt>
                <c:pt idx="488">
                  <c:v>0.36812455268467664</c:v>
                </c:pt>
                <c:pt idx="489">
                  <c:v>0.33873792024529181</c:v>
                </c:pt>
                <c:pt idx="490">
                  <c:v>0.30901699437494651</c:v>
                </c:pt>
                <c:pt idx="491">
                  <c:v>0.27899110603923</c:v>
                </c:pt>
                <c:pt idx="492">
                  <c:v>0.24868988716485399</c:v>
                </c:pt>
                <c:pt idx="493">
                  <c:v>0.21814324139654373</c:v>
                </c:pt>
                <c:pt idx="494">
                  <c:v>0.18738131458572424</c:v>
                </c:pt>
                <c:pt idx="495">
                  <c:v>0.15643446504023065</c:v>
                </c:pt>
                <c:pt idx="496">
                  <c:v>0.1253332335643042</c:v>
                </c:pt>
                <c:pt idx="497">
                  <c:v>9.4108313318514408E-2</c:v>
                </c:pt>
                <c:pt idx="498">
                  <c:v>6.2790519529313638E-2</c:v>
                </c:pt>
                <c:pt idx="499">
                  <c:v>3.1410759078128736E-2</c:v>
                </c:pt>
                <c:pt idx="500">
                  <c:v>-1.1637826119459414E-15</c:v>
                </c:pt>
                <c:pt idx="501">
                  <c:v>-3.1410759078127508E-2</c:v>
                </c:pt>
                <c:pt idx="502">
                  <c:v>-6.2790519529314193E-2</c:v>
                </c:pt>
                <c:pt idx="503">
                  <c:v>-9.4108313318513201E-2</c:v>
                </c:pt>
                <c:pt idx="504">
                  <c:v>-0.12533323356430473</c:v>
                </c:pt>
                <c:pt idx="505">
                  <c:v>-0.15643446504023123</c:v>
                </c:pt>
                <c:pt idx="506">
                  <c:v>-0.18738131458572474</c:v>
                </c:pt>
                <c:pt idx="507">
                  <c:v>-0.21814324139654248</c:v>
                </c:pt>
                <c:pt idx="508">
                  <c:v>-0.24868988716485455</c:v>
                </c:pt>
                <c:pt idx="509">
                  <c:v>-0.27899110603922883</c:v>
                </c:pt>
                <c:pt idx="510">
                  <c:v>-0.30901699437494529</c:v>
                </c:pt>
                <c:pt idx="511">
                  <c:v>-0.3387379202452907</c:v>
                </c:pt>
                <c:pt idx="512">
                  <c:v>-0.36812455268467881</c:v>
                </c:pt>
                <c:pt idx="513">
                  <c:v>-0.39714789063477962</c:v>
                </c:pt>
                <c:pt idx="514">
                  <c:v>-0.4257792915650731</c:v>
                </c:pt>
                <c:pt idx="515">
                  <c:v>-0.45399049973954547</c:v>
                </c:pt>
                <c:pt idx="516">
                  <c:v>-0.48175367410171527</c:v>
                </c:pt>
                <c:pt idx="517">
                  <c:v>-0.50904141575037287</c:v>
                </c:pt>
                <c:pt idx="518">
                  <c:v>-0.53582679497899643</c:v>
                </c:pt>
                <c:pt idx="519">
                  <c:v>-0.56208337785213158</c:v>
                </c:pt>
                <c:pt idx="520">
                  <c:v>-0.58778525229247292</c:v>
                </c:pt>
                <c:pt idx="521">
                  <c:v>-0.61290705365297748</c:v>
                </c:pt>
                <c:pt idx="522">
                  <c:v>-0.63742398974869152</c:v>
                </c:pt>
                <c:pt idx="523">
                  <c:v>-0.66131186532365249</c:v>
                </c:pt>
                <c:pt idx="524">
                  <c:v>-0.68454710592869039</c:v>
                </c:pt>
                <c:pt idx="525">
                  <c:v>-0.70710678118654757</c:v>
                </c:pt>
                <c:pt idx="526">
                  <c:v>-0.72896862742141288</c:v>
                </c:pt>
                <c:pt idx="527">
                  <c:v>-0.75011106963045959</c:v>
                </c:pt>
                <c:pt idx="528">
                  <c:v>-0.77051324277579003</c:v>
                </c:pt>
                <c:pt idx="529">
                  <c:v>-0.7901550123756903</c:v>
                </c:pt>
                <c:pt idx="530">
                  <c:v>-0.80901699437494801</c:v>
                </c:pt>
                <c:pt idx="531">
                  <c:v>-0.8270805742745615</c:v>
                </c:pt>
                <c:pt idx="532">
                  <c:v>-0.84432792550201552</c:v>
                </c:pt>
                <c:pt idx="533">
                  <c:v>-0.8607420270039432</c:v>
                </c:pt>
                <c:pt idx="534">
                  <c:v>-0.87630668004386381</c:v>
                </c:pt>
                <c:pt idx="535">
                  <c:v>-0.89100652418836712</c:v>
                </c:pt>
                <c:pt idx="536">
                  <c:v>-0.9048270524660198</c:v>
                </c:pt>
                <c:pt idx="537">
                  <c:v>-0.91775462568398058</c:v>
                </c:pt>
                <c:pt idx="538">
                  <c:v>-0.92977648588825124</c:v>
                </c:pt>
                <c:pt idx="539">
                  <c:v>-0.94088076895422579</c:v>
                </c:pt>
                <c:pt idx="540">
                  <c:v>-0.95105651629515353</c:v>
                </c:pt>
                <c:pt idx="541">
                  <c:v>-0.96029368567694329</c:v>
                </c:pt>
                <c:pt idx="542">
                  <c:v>-0.96858316112863063</c:v>
                </c:pt>
                <c:pt idx="543">
                  <c:v>-0.97591676193874732</c:v>
                </c:pt>
                <c:pt idx="544">
                  <c:v>-0.98228725072868839</c:v>
                </c:pt>
                <c:pt idx="545">
                  <c:v>-0.98768834059513777</c:v>
                </c:pt>
                <c:pt idx="546">
                  <c:v>-0.9921147013144781</c:v>
                </c:pt>
                <c:pt idx="547">
                  <c:v>-0.99556196460308</c:v>
                </c:pt>
                <c:pt idx="548">
                  <c:v>-0.99802672842827167</c:v>
                </c:pt>
                <c:pt idx="549">
                  <c:v>-0.99950656036573138</c:v>
                </c:pt>
                <c:pt idx="550">
                  <c:v>-1</c:v>
                </c:pt>
                <c:pt idx="551">
                  <c:v>-0.99950656036573138</c:v>
                </c:pt>
                <c:pt idx="552">
                  <c:v>-0.99802672842827167</c:v>
                </c:pt>
                <c:pt idx="553">
                  <c:v>-0.99556196460307977</c:v>
                </c:pt>
                <c:pt idx="554">
                  <c:v>-0.99211470131447776</c:v>
                </c:pt>
                <c:pt idx="555">
                  <c:v>-0.98768834059513744</c:v>
                </c:pt>
                <c:pt idx="556">
                  <c:v>-0.98228725072868861</c:v>
                </c:pt>
                <c:pt idx="557">
                  <c:v>-0.97591676193874677</c:v>
                </c:pt>
                <c:pt idx="558">
                  <c:v>-0.96858316112863108</c:v>
                </c:pt>
                <c:pt idx="559">
                  <c:v>-0.96029368567694262</c:v>
                </c:pt>
                <c:pt idx="560">
                  <c:v>-0.95105651629515375</c:v>
                </c:pt>
                <c:pt idx="561">
                  <c:v>-0.94088076895422501</c:v>
                </c:pt>
                <c:pt idx="562">
                  <c:v>-0.92977648588825168</c:v>
                </c:pt>
                <c:pt idx="563">
                  <c:v>-0.91775462568398103</c:v>
                </c:pt>
                <c:pt idx="564">
                  <c:v>-0.90482705246602024</c:v>
                </c:pt>
                <c:pt idx="565">
                  <c:v>-0.89100652418836779</c:v>
                </c:pt>
                <c:pt idx="566">
                  <c:v>-0.87630668004386458</c:v>
                </c:pt>
                <c:pt idx="567">
                  <c:v>-0.86074202700394375</c:v>
                </c:pt>
                <c:pt idx="568">
                  <c:v>-0.8443279255020143</c:v>
                </c:pt>
                <c:pt idx="569">
                  <c:v>-0.82708057427456227</c:v>
                </c:pt>
                <c:pt idx="570">
                  <c:v>-0.80901699437494667</c:v>
                </c:pt>
                <c:pt idx="571">
                  <c:v>-0.79015501237569108</c:v>
                </c:pt>
                <c:pt idx="572">
                  <c:v>-0.7705132427757887</c:v>
                </c:pt>
                <c:pt idx="573">
                  <c:v>-0.75011106963046048</c:v>
                </c:pt>
                <c:pt idx="574">
                  <c:v>-0.72896862742141144</c:v>
                </c:pt>
                <c:pt idx="575">
                  <c:v>-0.70710678118654602</c:v>
                </c:pt>
                <c:pt idx="576">
                  <c:v>-0.68454710592868862</c:v>
                </c:pt>
                <c:pt idx="577">
                  <c:v>-0.66131186532365072</c:v>
                </c:pt>
                <c:pt idx="578">
                  <c:v>-0.63742398974868997</c:v>
                </c:pt>
                <c:pt idx="579">
                  <c:v>-0.61290705365297571</c:v>
                </c:pt>
                <c:pt idx="580">
                  <c:v>-0.58778525229247391</c:v>
                </c:pt>
                <c:pt idx="581">
                  <c:v>-0.56208337785212981</c:v>
                </c:pt>
                <c:pt idx="582">
                  <c:v>-0.53582679497899754</c:v>
                </c:pt>
                <c:pt idx="583">
                  <c:v>-0.50904141575037098</c:v>
                </c:pt>
                <c:pt idx="584">
                  <c:v>-0.48175367410171654</c:v>
                </c:pt>
                <c:pt idx="585">
                  <c:v>-0.45399049973954675</c:v>
                </c:pt>
                <c:pt idx="586">
                  <c:v>-0.42577929156507432</c:v>
                </c:pt>
                <c:pt idx="587">
                  <c:v>-0.3971478906347809</c:v>
                </c:pt>
                <c:pt idx="588">
                  <c:v>-0.36812455268468003</c:v>
                </c:pt>
                <c:pt idx="589">
                  <c:v>-0.33873792024529187</c:v>
                </c:pt>
                <c:pt idx="590">
                  <c:v>-0.30901699437494995</c:v>
                </c:pt>
                <c:pt idx="591">
                  <c:v>-0.27899110603923011</c:v>
                </c:pt>
                <c:pt idx="592">
                  <c:v>-0.24868988716485413</c:v>
                </c:pt>
                <c:pt idx="593">
                  <c:v>-0.21814324139654381</c:v>
                </c:pt>
                <c:pt idx="594">
                  <c:v>-0.18738131458572435</c:v>
                </c:pt>
                <c:pt idx="595">
                  <c:v>-0.15643446504023253</c:v>
                </c:pt>
                <c:pt idx="596">
                  <c:v>-0.12533323356430429</c:v>
                </c:pt>
                <c:pt idx="597">
                  <c:v>-9.4108313318512757E-2</c:v>
                </c:pt>
                <c:pt idx="598">
                  <c:v>-6.2790519529313776E-2</c:v>
                </c:pt>
                <c:pt idx="599">
                  <c:v>-3.1410759078127085E-2</c:v>
                </c:pt>
                <c:pt idx="600">
                  <c:v>-7.350890729451727E-16</c:v>
                </c:pt>
                <c:pt idx="601">
                  <c:v>3.1410759078129159E-2</c:v>
                </c:pt>
                <c:pt idx="602">
                  <c:v>6.2790519529312305E-2</c:v>
                </c:pt>
                <c:pt idx="603">
                  <c:v>9.4108313318514838E-2</c:v>
                </c:pt>
                <c:pt idx="604">
                  <c:v>0.12533323356430637</c:v>
                </c:pt>
                <c:pt idx="605">
                  <c:v>0.15643446504023106</c:v>
                </c:pt>
                <c:pt idx="606">
                  <c:v>0.18738131458572641</c:v>
                </c:pt>
                <c:pt idx="607">
                  <c:v>0.21814324139654237</c:v>
                </c:pt>
                <c:pt idx="608">
                  <c:v>0.24868988716485615</c:v>
                </c:pt>
                <c:pt idx="609">
                  <c:v>0.27899110603922872</c:v>
                </c:pt>
                <c:pt idx="610">
                  <c:v>0.30901699437494856</c:v>
                </c:pt>
                <c:pt idx="611">
                  <c:v>0.33873792024529059</c:v>
                </c:pt>
                <c:pt idx="612">
                  <c:v>0.3681245526846787</c:v>
                </c:pt>
                <c:pt idx="613">
                  <c:v>0.39714789063477951</c:v>
                </c:pt>
                <c:pt idx="614">
                  <c:v>0.42577929156507299</c:v>
                </c:pt>
                <c:pt idx="615">
                  <c:v>0.45399049973954536</c:v>
                </c:pt>
                <c:pt idx="616">
                  <c:v>0.48175367410171521</c:v>
                </c:pt>
                <c:pt idx="617">
                  <c:v>0.50904141575036954</c:v>
                </c:pt>
                <c:pt idx="618">
                  <c:v>0.53582679497899632</c:v>
                </c:pt>
                <c:pt idx="619">
                  <c:v>0.56208337785212859</c:v>
                </c:pt>
                <c:pt idx="620">
                  <c:v>0.5877852522924728</c:v>
                </c:pt>
                <c:pt idx="621">
                  <c:v>0.61290705365297726</c:v>
                </c:pt>
                <c:pt idx="622">
                  <c:v>0.63742398974868886</c:v>
                </c:pt>
                <c:pt idx="623">
                  <c:v>0.66131186532365238</c:v>
                </c:pt>
                <c:pt idx="624">
                  <c:v>0.68454710592868762</c:v>
                </c:pt>
                <c:pt idx="625">
                  <c:v>0.70710678118654757</c:v>
                </c:pt>
                <c:pt idx="626">
                  <c:v>0.72896862742141277</c:v>
                </c:pt>
                <c:pt idx="627">
                  <c:v>0.7501110696304617</c:v>
                </c:pt>
                <c:pt idx="628">
                  <c:v>0.7705132427757877</c:v>
                </c:pt>
                <c:pt idx="629">
                  <c:v>0.79015501237569019</c:v>
                </c:pt>
                <c:pt idx="630">
                  <c:v>0.8090169943749479</c:v>
                </c:pt>
                <c:pt idx="631">
                  <c:v>0.82708057427456338</c:v>
                </c:pt>
                <c:pt idx="632">
                  <c:v>0.84432792550201541</c:v>
                </c:pt>
                <c:pt idx="633">
                  <c:v>0.86074202700394309</c:v>
                </c:pt>
                <c:pt idx="634">
                  <c:v>0.87630668004386369</c:v>
                </c:pt>
                <c:pt idx="635">
                  <c:v>0.89100652418836868</c:v>
                </c:pt>
                <c:pt idx="636">
                  <c:v>0.90482705246601969</c:v>
                </c:pt>
                <c:pt idx="637">
                  <c:v>0.91775462568398181</c:v>
                </c:pt>
                <c:pt idx="638">
                  <c:v>0.92977648588825113</c:v>
                </c:pt>
                <c:pt idx="639">
                  <c:v>0.94088076895422579</c:v>
                </c:pt>
                <c:pt idx="640">
                  <c:v>0.95105651629515342</c:v>
                </c:pt>
                <c:pt idx="641">
                  <c:v>0.96029368567694329</c:v>
                </c:pt>
                <c:pt idx="642">
                  <c:v>0.96858316112863063</c:v>
                </c:pt>
                <c:pt idx="643">
                  <c:v>0.97591676193874732</c:v>
                </c:pt>
                <c:pt idx="644">
                  <c:v>0.98228725072868839</c:v>
                </c:pt>
                <c:pt idx="645">
                  <c:v>0.98768834059513777</c:v>
                </c:pt>
                <c:pt idx="646">
                  <c:v>0.9921147013144781</c:v>
                </c:pt>
                <c:pt idx="647">
                  <c:v>0.99556196460308</c:v>
                </c:pt>
                <c:pt idx="648">
                  <c:v>0.99802672842827145</c:v>
                </c:pt>
                <c:pt idx="649">
                  <c:v>0.99950656036573138</c:v>
                </c:pt>
                <c:pt idx="650">
                  <c:v>1</c:v>
                </c:pt>
                <c:pt idx="651">
                  <c:v>0.99950656036573138</c:v>
                </c:pt>
                <c:pt idx="652">
                  <c:v>0.99802672842827178</c:v>
                </c:pt>
                <c:pt idx="653">
                  <c:v>0.99556196460308011</c:v>
                </c:pt>
                <c:pt idx="654">
                  <c:v>0.99211470131447776</c:v>
                </c:pt>
                <c:pt idx="655">
                  <c:v>0.98768834059513744</c:v>
                </c:pt>
                <c:pt idx="656">
                  <c:v>0.98228725072868806</c:v>
                </c:pt>
                <c:pt idx="657">
                  <c:v>0.97591676193874766</c:v>
                </c:pt>
                <c:pt idx="658">
                  <c:v>0.96858316112863108</c:v>
                </c:pt>
                <c:pt idx="659">
                  <c:v>0.96029368567694262</c:v>
                </c:pt>
                <c:pt idx="660">
                  <c:v>0.95105651629515275</c:v>
                </c:pt>
                <c:pt idx="661">
                  <c:v>0.94088076895422512</c:v>
                </c:pt>
                <c:pt idx="662">
                  <c:v>0.92977648588825168</c:v>
                </c:pt>
                <c:pt idx="663">
                  <c:v>0.91775462568398103</c:v>
                </c:pt>
                <c:pt idx="664">
                  <c:v>0.9048270524660188</c:v>
                </c:pt>
                <c:pt idx="665">
                  <c:v>0.89100652418836779</c:v>
                </c:pt>
                <c:pt idx="666">
                  <c:v>0.87630668004386281</c:v>
                </c:pt>
                <c:pt idx="667">
                  <c:v>0.86074202700394375</c:v>
                </c:pt>
                <c:pt idx="668">
                  <c:v>0.84432792550201441</c:v>
                </c:pt>
                <c:pt idx="669">
                  <c:v>0.82708057427456227</c:v>
                </c:pt>
                <c:pt idx="670">
                  <c:v>0.80901699437494679</c:v>
                </c:pt>
                <c:pt idx="671">
                  <c:v>0.79015501237568886</c:v>
                </c:pt>
                <c:pt idx="672">
                  <c:v>0.7705132427757887</c:v>
                </c:pt>
                <c:pt idx="673">
                  <c:v>0.75011106963046059</c:v>
                </c:pt>
                <c:pt idx="674">
                  <c:v>0.72896862742141144</c:v>
                </c:pt>
                <c:pt idx="675">
                  <c:v>0.70710678118654613</c:v>
                </c:pt>
                <c:pt idx="676">
                  <c:v>0.6845471059286915</c:v>
                </c:pt>
                <c:pt idx="677">
                  <c:v>0.66131186532365349</c:v>
                </c:pt>
                <c:pt idx="678">
                  <c:v>0.63742398974869008</c:v>
                </c:pt>
                <c:pt idx="679">
                  <c:v>0.61290705365297571</c:v>
                </c:pt>
                <c:pt idx="680">
                  <c:v>0.58778525229247114</c:v>
                </c:pt>
                <c:pt idx="681">
                  <c:v>0.5620833778521328</c:v>
                </c:pt>
                <c:pt idx="682">
                  <c:v>0.53582679497899766</c:v>
                </c:pt>
                <c:pt idx="683">
                  <c:v>0.5090414157503711</c:v>
                </c:pt>
                <c:pt idx="684">
                  <c:v>0.48175367410171349</c:v>
                </c:pt>
                <c:pt idx="685">
                  <c:v>0.45399049973954686</c:v>
                </c:pt>
                <c:pt idx="686">
                  <c:v>0.42577929156507438</c:v>
                </c:pt>
                <c:pt idx="687">
                  <c:v>0.39714789063478095</c:v>
                </c:pt>
                <c:pt idx="688">
                  <c:v>0.36812455268467686</c:v>
                </c:pt>
                <c:pt idx="689">
                  <c:v>0.33873792024529209</c:v>
                </c:pt>
                <c:pt idx="690">
                  <c:v>0.30901699437494673</c:v>
                </c:pt>
                <c:pt idx="691">
                  <c:v>0.27899110603923022</c:v>
                </c:pt>
                <c:pt idx="692">
                  <c:v>0.24868988716485424</c:v>
                </c:pt>
                <c:pt idx="693">
                  <c:v>0.21814324139654392</c:v>
                </c:pt>
                <c:pt idx="694">
                  <c:v>0.18738131458572443</c:v>
                </c:pt>
                <c:pt idx="695">
                  <c:v>0.15643446504022912</c:v>
                </c:pt>
                <c:pt idx="696">
                  <c:v>0.12533323356430442</c:v>
                </c:pt>
                <c:pt idx="697">
                  <c:v>9.4108313318516434E-2</c:v>
                </c:pt>
                <c:pt idx="698">
                  <c:v>6.2790519529313887E-2</c:v>
                </c:pt>
                <c:pt idx="699">
                  <c:v>3.1410759078127203E-2</c:v>
                </c:pt>
                <c:pt idx="700">
                  <c:v>-2.6951097603644697E-15</c:v>
                </c:pt>
                <c:pt idx="701">
                  <c:v>-3.1410759078125489E-2</c:v>
                </c:pt>
                <c:pt idx="702">
                  <c:v>-6.279051952931218E-2</c:v>
                </c:pt>
                <c:pt idx="703">
                  <c:v>-9.4108313318514714E-2</c:v>
                </c:pt>
                <c:pt idx="704">
                  <c:v>-0.12533323356430623</c:v>
                </c:pt>
                <c:pt idx="705">
                  <c:v>-0.15643446504022746</c:v>
                </c:pt>
                <c:pt idx="706">
                  <c:v>-0.18738131458572277</c:v>
                </c:pt>
                <c:pt idx="707">
                  <c:v>-0.21814324139654226</c:v>
                </c:pt>
                <c:pt idx="708">
                  <c:v>-0.24868988716485604</c:v>
                </c:pt>
                <c:pt idx="709">
                  <c:v>-0.278991106039232</c:v>
                </c:pt>
                <c:pt idx="710">
                  <c:v>-0.30901699437494506</c:v>
                </c:pt>
                <c:pt idx="711">
                  <c:v>-0.33873792024529037</c:v>
                </c:pt>
                <c:pt idx="712">
                  <c:v>-0.36812455268467853</c:v>
                </c:pt>
                <c:pt idx="713">
                  <c:v>-0.39714789063478262</c:v>
                </c:pt>
                <c:pt idx="714">
                  <c:v>-0.42577929156507288</c:v>
                </c:pt>
                <c:pt idx="715">
                  <c:v>-0.45399049973954531</c:v>
                </c:pt>
                <c:pt idx="716">
                  <c:v>-0.4817536741017151</c:v>
                </c:pt>
                <c:pt idx="717">
                  <c:v>-0.50904141575037265</c:v>
                </c:pt>
                <c:pt idx="718">
                  <c:v>-0.53582679497899621</c:v>
                </c:pt>
                <c:pt idx="719">
                  <c:v>-0.56208337785213147</c:v>
                </c:pt>
                <c:pt idx="720">
                  <c:v>-0.5877852522924728</c:v>
                </c:pt>
                <c:pt idx="721">
                  <c:v>-0.61290705365297715</c:v>
                </c:pt>
                <c:pt idx="722">
                  <c:v>-0.63742398974868864</c:v>
                </c:pt>
                <c:pt idx="723">
                  <c:v>-0.66131186532365227</c:v>
                </c:pt>
                <c:pt idx="724">
                  <c:v>-0.68454710592869017</c:v>
                </c:pt>
                <c:pt idx="725">
                  <c:v>-0.70710678118654757</c:v>
                </c:pt>
                <c:pt idx="726">
                  <c:v>-0.72896862742141033</c:v>
                </c:pt>
                <c:pt idx="727">
                  <c:v>-0.75011106963045937</c:v>
                </c:pt>
                <c:pt idx="728">
                  <c:v>-0.77051324277578992</c:v>
                </c:pt>
                <c:pt idx="729">
                  <c:v>-0.7901550123756923</c:v>
                </c:pt>
                <c:pt idx="730">
                  <c:v>-0.80901699437494579</c:v>
                </c:pt>
                <c:pt idx="731">
                  <c:v>-0.82708057427456139</c:v>
                </c:pt>
                <c:pt idx="732">
                  <c:v>-0.84432792550201541</c:v>
                </c:pt>
                <c:pt idx="733">
                  <c:v>-0.86074202700394475</c:v>
                </c:pt>
                <c:pt idx="734">
                  <c:v>-0.87630668004386547</c:v>
                </c:pt>
                <c:pt idx="735">
                  <c:v>-0.89100652418836701</c:v>
                </c:pt>
                <c:pt idx="736">
                  <c:v>-0.90482705246601969</c:v>
                </c:pt>
                <c:pt idx="737">
                  <c:v>-0.91775462568398181</c:v>
                </c:pt>
                <c:pt idx="738">
                  <c:v>-0.92977648588825246</c:v>
                </c:pt>
                <c:pt idx="739">
                  <c:v>-0.94088076895422457</c:v>
                </c:pt>
                <c:pt idx="740">
                  <c:v>-0.95105651629515342</c:v>
                </c:pt>
                <c:pt idx="741">
                  <c:v>-0.96029368567694329</c:v>
                </c:pt>
                <c:pt idx="742">
                  <c:v>-0.96858316112863152</c:v>
                </c:pt>
                <c:pt idx="743">
                  <c:v>-0.97591676193874721</c:v>
                </c:pt>
                <c:pt idx="744">
                  <c:v>-0.98228725072868839</c:v>
                </c:pt>
                <c:pt idx="745">
                  <c:v>-0.98768834059513777</c:v>
                </c:pt>
                <c:pt idx="746">
                  <c:v>-0.99211470131447799</c:v>
                </c:pt>
                <c:pt idx="747">
                  <c:v>-0.99556196460308</c:v>
                </c:pt>
                <c:pt idx="748">
                  <c:v>-0.99802672842827167</c:v>
                </c:pt>
                <c:pt idx="749">
                  <c:v>-0.99950656036573138</c:v>
                </c:pt>
                <c:pt idx="750">
                  <c:v>-1</c:v>
                </c:pt>
                <c:pt idx="751">
                  <c:v>-0.99950656036573138</c:v>
                </c:pt>
                <c:pt idx="752">
                  <c:v>-0.99802672842827167</c:v>
                </c:pt>
                <c:pt idx="753">
                  <c:v>-0.99556196460307977</c:v>
                </c:pt>
                <c:pt idx="754">
                  <c:v>-0.99211470131447776</c:v>
                </c:pt>
                <c:pt idx="755">
                  <c:v>-0.98768834059513799</c:v>
                </c:pt>
                <c:pt idx="756">
                  <c:v>-0.98228725072868861</c:v>
                </c:pt>
                <c:pt idx="757">
                  <c:v>-0.97591676193874688</c:v>
                </c:pt>
                <c:pt idx="758">
                  <c:v>-0.9685831611286303</c:v>
                </c:pt>
                <c:pt idx="759">
                  <c:v>-0.96029368567694362</c:v>
                </c:pt>
                <c:pt idx="760">
                  <c:v>-0.95105651629515398</c:v>
                </c:pt>
                <c:pt idx="761">
                  <c:v>-0.94088076895422512</c:v>
                </c:pt>
                <c:pt idx="762">
                  <c:v>-0.92977648588825057</c:v>
                </c:pt>
                <c:pt idx="763">
                  <c:v>-0.91775462568397981</c:v>
                </c:pt>
                <c:pt idx="764">
                  <c:v>-0.90482705246602035</c:v>
                </c:pt>
                <c:pt idx="765">
                  <c:v>-0.8910065241883679</c:v>
                </c:pt>
                <c:pt idx="766">
                  <c:v>-0.87630668004386281</c:v>
                </c:pt>
                <c:pt idx="767">
                  <c:v>-0.8607420270039422</c:v>
                </c:pt>
                <c:pt idx="768">
                  <c:v>-0.8443279255020163</c:v>
                </c:pt>
                <c:pt idx="769">
                  <c:v>-0.82708057427456239</c:v>
                </c:pt>
                <c:pt idx="770">
                  <c:v>-0.80901699437494679</c:v>
                </c:pt>
                <c:pt idx="771">
                  <c:v>-0.79015501237568908</c:v>
                </c:pt>
                <c:pt idx="772">
                  <c:v>-0.77051324277578881</c:v>
                </c:pt>
                <c:pt idx="773">
                  <c:v>-0.75011106963046059</c:v>
                </c:pt>
                <c:pt idx="774">
                  <c:v>-0.72896862742141155</c:v>
                </c:pt>
                <c:pt idx="775">
                  <c:v>-0.70710678118654624</c:v>
                </c:pt>
                <c:pt idx="776">
                  <c:v>-0.68454710592868884</c:v>
                </c:pt>
                <c:pt idx="777">
                  <c:v>-0.66131186532365083</c:v>
                </c:pt>
                <c:pt idx="778">
                  <c:v>-0.63742398974869019</c:v>
                </c:pt>
                <c:pt idx="779">
                  <c:v>-0.61290705365297871</c:v>
                </c:pt>
                <c:pt idx="780">
                  <c:v>-0.58778525229247414</c:v>
                </c:pt>
                <c:pt idx="781">
                  <c:v>-0.56208337785212992</c:v>
                </c:pt>
                <c:pt idx="782">
                  <c:v>-0.53582679497899477</c:v>
                </c:pt>
                <c:pt idx="783">
                  <c:v>-0.5090414157503742</c:v>
                </c:pt>
                <c:pt idx="784">
                  <c:v>-0.48175367410171677</c:v>
                </c:pt>
                <c:pt idx="785">
                  <c:v>-0.45399049973954692</c:v>
                </c:pt>
                <c:pt idx="786">
                  <c:v>-0.42577929156507133</c:v>
                </c:pt>
                <c:pt idx="787">
                  <c:v>-0.39714789063477784</c:v>
                </c:pt>
                <c:pt idx="788">
                  <c:v>-0.36812455268468031</c:v>
                </c:pt>
                <c:pt idx="789">
                  <c:v>-0.3387379202452922</c:v>
                </c:pt>
                <c:pt idx="790">
                  <c:v>-0.30901699437494684</c:v>
                </c:pt>
                <c:pt idx="791">
                  <c:v>-0.27899110603922694</c:v>
                </c:pt>
                <c:pt idx="792">
                  <c:v>-0.24868988716485438</c:v>
                </c:pt>
                <c:pt idx="793">
                  <c:v>-0.21814324139654404</c:v>
                </c:pt>
                <c:pt idx="794">
                  <c:v>-0.1873813145857246</c:v>
                </c:pt>
                <c:pt idx="795">
                  <c:v>-0.15643446504022926</c:v>
                </c:pt>
                <c:pt idx="796">
                  <c:v>-0.12533323356430454</c:v>
                </c:pt>
                <c:pt idx="797">
                  <c:v>-9.4108313318516559E-2</c:v>
                </c:pt>
                <c:pt idx="798">
                  <c:v>-6.2790519529314012E-2</c:v>
                </c:pt>
                <c:pt idx="799">
                  <c:v>-3.1410759078127327E-2</c:v>
                </c:pt>
                <c:pt idx="800">
                  <c:v>-9.8011876392689739E-16</c:v>
                </c:pt>
                <c:pt idx="801">
                  <c:v>3.1410759078128916E-2</c:v>
                </c:pt>
                <c:pt idx="802">
                  <c:v>6.2790519529312055E-2</c:v>
                </c:pt>
                <c:pt idx="803">
                  <c:v>9.4108313318514589E-2</c:v>
                </c:pt>
                <c:pt idx="804">
                  <c:v>0.12533323356430262</c:v>
                </c:pt>
                <c:pt idx="805">
                  <c:v>0.15643446504023084</c:v>
                </c:pt>
                <c:pt idx="806">
                  <c:v>0.18738131458572616</c:v>
                </c:pt>
                <c:pt idx="807">
                  <c:v>0.21814324139654218</c:v>
                </c:pt>
                <c:pt idx="808">
                  <c:v>0.24868988716485246</c:v>
                </c:pt>
                <c:pt idx="809">
                  <c:v>0.2789911060392285</c:v>
                </c:pt>
                <c:pt idx="810">
                  <c:v>0.30901699437494834</c:v>
                </c:pt>
                <c:pt idx="811">
                  <c:v>0.3387379202452937</c:v>
                </c:pt>
                <c:pt idx="812">
                  <c:v>0.36812455268467514</c:v>
                </c:pt>
                <c:pt idx="813">
                  <c:v>0.39714789063477934</c:v>
                </c:pt>
                <c:pt idx="814">
                  <c:v>0.42577929156507277</c:v>
                </c:pt>
                <c:pt idx="815">
                  <c:v>0.45399049973954836</c:v>
                </c:pt>
                <c:pt idx="816">
                  <c:v>0.48175367410171815</c:v>
                </c:pt>
                <c:pt idx="817">
                  <c:v>0.50904141575036932</c:v>
                </c:pt>
                <c:pt idx="818">
                  <c:v>0.5358267949789961</c:v>
                </c:pt>
                <c:pt idx="819">
                  <c:v>0.56208337785213136</c:v>
                </c:pt>
                <c:pt idx="820">
                  <c:v>0.58778525229247536</c:v>
                </c:pt>
                <c:pt idx="821">
                  <c:v>0.61290705365297704</c:v>
                </c:pt>
                <c:pt idx="822">
                  <c:v>0.63742398974868852</c:v>
                </c:pt>
                <c:pt idx="823">
                  <c:v>0.66131186532365205</c:v>
                </c:pt>
                <c:pt idx="824">
                  <c:v>0.68454710592869017</c:v>
                </c:pt>
                <c:pt idx="825">
                  <c:v>0.70710678118654746</c:v>
                </c:pt>
                <c:pt idx="826">
                  <c:v>0.72896862742141266</c:v>
                </c:pt>
                <c:pt idx="827">
                  <c:v>0.75011106963045937</c:v>
                </c:pt>
                <c:pt idx="828">
                  <c:v>0.77051324277578981</c:v>
                </c:pt>
                <c:pt idx="829">
                  <c:v>0.79015501237569008</c:v>
                </c:pt>
                <c:pt idx="830">
                  <c:v>0.80901699437494778</c:v>
                </c:pt>
                <c:pt idx="831">
                  <c:v>0.82708057427456128</c:v>
                </c:pt>
                <c:pt idx="832">
                  <c:v>0.8443279255020153</c:v>
                </c:pt>
                <c:pt idx="833">
                  <c:v>0.86074202700394298</c:v>
                </c:pt>
                <c:pt idx="834">
                  <c:v>0.87630668004386369</c:v>
                </c:pt>
                <c:pt idx="835">
                  <c:v>0.89100652418836868</c:v>
                </c:pt>
                <c:pt idx="836">
                  <c:v>0.90482705246601947</c:v>
                </c:pt>
                <c:pt idx="837">
                  <c:v>0.91775462568398036</c:v>
                </c:pt>
                <c:pt idx="838">
                  <c:v>0.92977648588825101</c:v>
                </c:pt>
                <c:pt idx="839">
                  <c:v>0.94088076895422568</c:v>
                </c:pt>
                <c:pt idx="840">
                  <c:v>0.95105651629515442</c:v>
                </c:pt>
                <c:pt idx="841">
                  <c:v>0.96029368567694229</c:v>
                </c:pt>
                <c:pt idx="842">
                  <c:v>0.96858316112863052</c:v>
                </c:pt>
                <c:pt idx="843">
                  <c:v>0.97591676193874721</c:v>
                </c:pt>
                <c:pt idx="844">
                  <c:v>0.98228725072868894</c:v>
                </c:pt>
                <c:pt idx="845">
                  <c:v>0.98768834059513821</c:v>
                </c:pt>
                <c:pt idx="846">
                  <c:v>0.99211470131447754</c:v>
                </c:pt>
                <c:pt idx="847">
                  <c:v>0.99556196460308</c:v>
                </c:pt>
                <c:pt idx="848">
                  <c:v>0.99802672842827167</c:v>
                </c:pt>
                <c:pt idx="849">
                  <c:v>0.99950656036573138</c:v>
                </c:pt>
                <c:pt idx="850">
                  <c:v>1</c:v>
                </c:pt>
                <c:pt idx="851">
                  <c:v>0.99950656036573138</c:v>
                </c:pt>
                <c:pt idx="852">
                  <c:v>0.99802672842827167</c:v>
                </c:pt>
                <c:pt idx="853">
                  <c:v>0.99556196460307977</c:v>
                </c:pt>
                <c:pt idx="854">
                  <c:v>0.99211470131447788</c:v>
                </c:pt>
                <c:pt idx="855">
                  <c:v>0.98768834059513744</c:v>
                </c:pt>
                <c:pt idx="856">
                  <c:v>0.98228725072868861</c:v>
                </c:pt>
                <c:pt idx="857">
                  <c:v>0.97591676193874688</c:v>
                </c:pt>
                <c:pt idx="858">
                  <c:v>0.96858316112863119</c:v>
                </c:pt>
                <c:pt idx="859">
                  <c:v>0.96029368567694273</c:v>
                </c:pt>
                <c:pt idx="860">
                  <c:v>0.95105651629515398</c:v>
                </c:pt>
                <c:pt idx="861">
                  <c:v>0.94088076895422512</c:v>
                </c:pt>
                <c:pt idx="862">
                  <c:v>0.92977648588825179</c:v>
                </c:pt>
                <c:pt idx="863">
                  <c:v>0.91775462568398114</c:v>
                </c:pt>
                <c:pt idx="864">
                  <c:v>0.90482705246601891</c:v>
                </c:pt>
                <c:pt idx="865">
                  <c:v>0.8910065241883679</c:v>
                </c:pt>
                <c:pt idx="866">
                  <c:v>0.87630668004386469</c:v>
                </c:pt>
                <c:pt idx="867">
                  <c:v>0.86074202700394398</c:v>
                </c:pt>
                <c:pt idx="868">
                  <c:v>0.84432792550201452</c:v>
                </c:pt>
                <c:pt idx="869">
                  <c:v>0.82708057427456039</c:v>
                </c:pt>
                <c:pt idx="870">
                  <c:v>0.80901699437494901</c:v>
                </c:pt>
                <c:pt idx="871">
                  <c:v>0.7901550123756913</c:v>
                </c:pt>
                <c:pt idx="872">
                  <c:v>0.77051324277578892</c:v>
                </c:pt>
                <c:pt idx="873">
                  <c:v>0.75011106963045837</c:v>
                </c:pt>
                <c:pt idx="874">
                  <c:v>0.72896862742140922</c:v>
                </c:pt>
                <c:pt idx="875">
                  <c:v>0.70710678118654879</c:v>
                </c:pt>
                <c:pt idx="876">
                  <c:v>0.68454710592868895</c:v>
                </c:pt>
                <c:pt idx="877">
                  <c:v>0.66131186532365094</c:v>
                </c:pt>
                <c:pt idx="878">
                  <c:v>0.63742398974868753</c:v>
                </c:pt>
                <c:pt idx="879">
                  <c:v>0.61290705365297593</c:v>
                </c:pt>
                <c:pt idx="880">
                  <c:v>0.58778525229247425</c:v>
                </c:pt>
                <c:pt idx="881">
                  <c:v>0.56208337785213003</c:v>
                </c:pt>
                <c:pt idx="882">
                  <c:v>0.53582679497899488</c:v>
                </c:pt>
                <c:pt idx="883">
                  <c:v>0.50904141575037132</c:v>
                </c:pt>
                <c:pt idx="884">
                  <c:v>0.48175367410171371</c:v>
                </c:pt>
                <c:pt idx="885">
                  <c:v>0.45399049973954703</c:v>
                </c:pt>
                <c:pt idx="886">
                  <c:v>0.42577929156507466</c:v>
                </c:pt>
                <c:pt idx="887">
                  <c:v>0.39714789063478118</c:v>
                </c:pt>
                <c:pt idx="888">
                  <c:v>0.36812455268467703</c:v>
                </c:pt>
                <c:pt idx="889">
                  <c:v>0.33873792024528887</c:v>
                </c:pt>
                <c:pt idx="890">
                  <c:v>0.30901699437495034</c:v>
                </c:pt>
                <c:pt idx="891">
                  <c:v>0.2789911060392305</c:v>
                </c:pt>
                <c:pt idx="892">
                  <c:v>0.24868988716485446</c:v>
                </c:pt>
                <c:pt idx="893">
                  <c:v>0.21814324139654073</c:v>
                </c:pt>
                <c:pt idx="894">
                  <c:v>0.18738131458572821</c:v>
                </c:pt>
                <c:pt idx="895">
                  <c:v>0.1564344650402329</c:v>
                </c:pt>
                <c:pt idx="896">
                  <c:v>0.12533323356430467</c:v>
                </c:pt>
                <c:pt idx="897">
                  <c:v>9.4108313318513145E-2</c:v>
                </c:pt>
                <c:pt idx="898">
                  <c:v>6.2790519529310584E-2</c:v>
                </c:pt>
                <c:pt idx="899">
                  <c:v>3.1410759078130991E-2</c:v>
                </c:pt>
                <c:pt idx="900">
                  <c:v>1.102633609417759E-15</c:v>
                </c:pt>
                <c:pt idx="901">
                  <c:v>-3.1410759078128798E-2</c:v>
                </c:pt>
                <c:pt idx="902">
                  <c:v>-6.2790519529315497E-2</c:v>
                </c:pt>
                <c:pt idx="903">
                  <c:v>-9.4108313318514478E-2</c:v>
                </c:pt>
                <c:pt idx="904">
                  <c:v>-0.12533323356430248</c:v>
                </c:pt>
                <c:pt idx="905">
                  <c:v>-0.15643446504023073</c:v>
                </c:pt>
                <c:pt idx="906">
                  <c:v>-0.18738131458572602</c:v>
                </c:pt>
                <c:pt idx="907">
                  <c:v>-0.21814324139654201</c:v>
                </c:pt>
                <c:pt idx="908">
                  <c:v>-0.24868988716485579</c:v>
                </c:pt>
                <c:pt idx="909">
                  <c:v>-0.27899110603922833</c:v>
                </c:pt>
                <c:pt idx="910">
                  <c:v>-0.30901699437494823</c:v>
                </c:pt>
                <c:pt idx="911">
                  <c:v>-0.3387379202452902</c:v>
                </c:pt>
                <c:pt idx="912">
                  <c:v>-0.36812455268467836</c:v>
                </c:pt>
                <c:pt idx="913">
                  <c:v>-0.3971478906347824</c:v>
                </c:pt>
                <c:pt idx="914">
                  <c:v>-0.42577929156507266</c:v>
                </c:pt>
                <c:pt idx="915">
                  <c:v>-0.45399049973954514</c:v>
                </c:pt>
                <c:pt idx="916">
                  <c:v>-0.48175367410171493</c:v>
                </c:pt>
                <c:pt idx="917">
                  <c:v>-0.50904141575037243</c:v>
                </c:pt>
                <c:pt idx="918">
                  <c:v>-0.53582679497899899</c:v>
                </c:pt>
                <c:pt idx="919">
                  <c:v>-0.56208337785212836</c:v>
                </c:pt>
                <c:pt idx="920">
                  <c:v>-0.58778525229247247</c:v>
                </c:pt>
                <c:pt idx="921">
                  <c:v>-0.61290705365297693</c:v>
                </c:pt>
                <c:pt idx="922">
                  <c:v>-0.6374239897486913</c:v>
                </c:pt>
                <c:pt idx="923">
                  <c:v>-0.66131186532364938</c:v>
                </c:pt>
                <c:pt idx="924">
                  <c:v>-0.68454710592868739</c:v>
                </c:pt>
                <c:pt idx="925">
                  <c:v>-0.70710678118654724</c:v>
                </c:pt>
                <c:pt idx="926">
                  <c:v>-0.72896862742141255</c:v>
                </c:pt>
                <c:pt idx="927">
                  <c:v>-0.75011106963046159</c:v>
                </c:pt>
                <c:pt idx="928">
                  <c:v>-0.77051324277578759</c:v>
                </c:pt>
                <c:pt idx="929">
                  <c:v>-0.79015501237568986</c:v>
                </c:pt>
                <c:pt idx="930">
                  <c:v>-0.80901699437494767</c:v>
                </c:pt>
                <c:pt idx="931">
                  <c:v>-0.82708057427456305</c:v>
                </c:pt>
                <c:pt idx="932">
                  <c:v>-0.84432792550201519</c:v>
                </c:pt>
                <c:pt idx="933">
                  <c:v>-0.86074202700394287</c:v>
                </c:pt>
                <c:pt idx="934">
                  <c:v>-0.87630668004386369</c:v>
                </c:pt>
                <c:pt idx="935">
                  <c:v>-0.89100652418836868</c:v>
                </c:pt>
                <c:pt idx="936">
                  <c:v>-0.90482705246601947</c:v>
                </c:pt>
                <c:pt idx="937">
                  <c:v>-0.91775462568398181</c:v>
                </c:pt>
                <c:pt idx="938">
                  <c:v>-0.92977648588825101</c:v>
                </c:pt>
                <c:pt idx="939">
                  <c:v>-0.94088076895422568</c:v>
                </c:pt>
                <c:pt idx="940">
                  <c:v>-0.95105651629515331</c:v>
                </c:pt>
                <c:pt idx="941">
                  <c:v>-0.96029368567694318</c:v>
                </c:pt>
                <c:pt idx="942">
                  <c:v>-0.96858316112863141</c:v>
                </c:pt>
                <c:pt idx="943">
                  <c:v>-0.97591676193874721</c:v>
                </c:pt>
                <c:pt idx="944">
                  <c:v>-0.98228725072868828</c:v>
                </c:pt>
                <c:pt idx="945">
                  <c:v>-0.98768834059513766</c:v>
                </c:pt>
                <c:pt idx="946">
                  <c:v>-0.99211470131447799</c:v>
                </c:pt>
                <c:pt idx="947">
                  <c:v>-0.99556196460308033</c:v>
                </c:pt>
                <c:pt idx="948">
                  <c:v>-0.99802672842827145</c:v>
                </c:pt>
                <c:pt idx="949">
                  <c:v>-0.99950656036573138</c:v>
                </c:pt>
                <c:pt idx="950">
                  <c:v>-1</c:v>
                </c:pt>
                <c:pt idx="951">
                  <c:v>-0.99950656036573138</c:v>
                </c:pt>
                <c:pt idx="952">
                  <c:v>-0.99802672842827134</c:v>
                </c:pt>
                <c:pt idx="953">
                  <c:v>-0.99556196460308022</c:v>
                </c:pt>
                <c:pt idx="954">
                  <c:v>-0.99211470131447788</c:v>
                </c:pt>
                <c:pt idx="955">
                  <c:v>-0.98768834059513744</c:v>
                </c:pt>
                <c:pt idx="956">
                  <c:v>-0.98228725072868806</c:v>
                </c:pt>
                <c:pt idx="957">
                  <c:v>-0.97591676193874766</c:v>
                </c:pt>
                <c:pt idx="958">
                  <c:v>-0.96858316112863119</c:v>
                </c:pt>
                <c:pt idx="959">
                  <c:v>-0.96029368567694273</c:v>
                </c:pt>
                <c:pt idx="960">
                  <c:v>-0.95105651629515298</c:v>
                </c:pt>
                <c:pt idx="961">
                  <c:v>-0.94088076895422523</c:v>
                </c:pt>
                <c:pt idx="962">
                  <c:v>-0.9297764858882519</c:v>
                </c:pt>
                <c:pt idx="963">
                  <c:v>-0.91775462568398125</c:v>
                </c:pt>
                <c:pt idx="964">
                  <c:v>-0.90482705246601891</c:v>
                </c:pt>
                <c:pt idx="965">
                  <c:v>-0.89100652418836801</c:v>
                </c:pt>
                <c:pt idx="966">
                  <c:v>-0.87630668004386292</c:v>
                </c:pt>
                <c:pt idx="967">
                  <c:v>-0.86074202700394409</c:v>
                </c:pt>
                <c:pt idx="968">
                  <c:v>-0.84432792550201452</c:v>
                </c:pt>
                <c:pt idx="969">
                  <c:v>-0.8270805742745625</c:v>
                </c:pt>
                <c:pt idx="970">
                  <c:v>-0.80901699437494701</c:v>
                </c:pt>
                <c:pt idx="971">
                  <c:v>-0.7901550123756893</c:v>
                </c:pt>
                <c:pt idx="972">
                  <c:v>-0.77051324277578892</c:v>
                </c:pt>
                <c:pt idx="973">
                  <c:v>-0.7501110696304607</c:v>
                </c:pt>
                <c:pt idx="974">
                  <c:v>-0.72896862742141177</c:v>
                </c:pt>
                <c:pt idx="975">
                  <c:v>-0.70710678118654646</c:v>
                </c:pt>
                <c:pt idx="976">
                  <c:v>-0.68454710592868651</c:v>
                </c:pt>
                <c:pt idx="977">
                  <c:v>-0.66131186532365371</c:v>
                </c:pt>
                <c:pt idx="978">
                  <c:v>-0.63742398974869041</c:v>
                </c:pt>
                <c:pt idx="979">
                  <c:v>-0.61290705365297604</c:v>
                </c:pt>
                <c:pt idx="980">
                  <c:v>-0.58778525229247147</c:v>
                </c:pt>
                <c:pt idx="981">
                  <c:v>-0.56208337785212736</c:v>
                </c:pt>
                <c:pt idx="982">
                  <c:v>-0.53582679497899799</c:v>
                </c:pt>
                <c:pt idx="983">
                  <c:v>-0.50904141575037143</c:v>
                </c:pt>
                <c:pt idx="984">
                  <c:v>-0.48175367410171377</c:v>
                </c:pt>
                <c:pt idx="985">
                  <c:v>-0.45399049973954397</c:v>
                </c:pt>
                <c:pt idx="986">
                  <c:v>-0.42577929156507477</c:v>
                </c:pt>
                <c:pt idx="987">
                  <c:v>-0.39714789063478134</c:v>
                </c:pt>
                <c:pt idx="988">
                  <c:v>-0.3681245526846772</c:v>
                </c:pt>
                <c:pt idx="989">
                  <c:v>-0.33873792024528909</c:v>
                </c:pt>
                <c:pt idx="990">
                  <c:v>-0.30901699437494706</c:v>
                </c:pt>
                <c:pt idx="991">
                  <c:v>-0.27899110603923061</c:v>
                </c:pt>
                <c:pt idx="992">
                  <c:v>-0.24868988716485463</c:v>
                </c:pt>
                <c:pt idx="993">
                  <c:v>-0.21814324139654429</c:v>
                </c:pt>
                <c:pt idx="994">
                  <c:v>-0.18738131458572482</c:v>
                </c:pt>
                <c:pt idx="995">
                  <c:v>-0.15643446504022951</c:v>
                </c:pt>
                <c:pt idx="996">
                  <c:v>-0.12533323356430479</c:v>
                </c:pt>
                <c:pt idx="997">
                  <c:v>-9.4108313318516768E-2</c:v>
                </c:pt>
                <c:pt idx="998">
                  <c:v>-6.2790519529314276E-2</c:v>
                </c:pt>
                <c:pt idx="999">
                  <c:v>-3.1410759078127577E-2</c:v>
                </c:pt>
                <c:pt idx="1000">
                  <c:v>2.3275652238918825E-15</c:v>
                </c:pt>
              </c:numCache>
            </c:numRef>
          </c:yVal>
        </c:ser>
        <c:ser>
          <c:idx val="1"/>
          <c:order val="1"/>
          <c:tx>
            <c:strRef>
              <c:f>Sheet1!$I$1</c:f>
              <c:strCache>
                <c:ptCount val="1"/>
                <c:pt idx="0">
                  <c:v>Current</c:v>
                </c:pt>
              </c:strCache>
            </c:strRef>
          </c:tx>
          <c:marker>
            <c:symbol val="none"/>
          </c:marker>
          <c:xVal>
            <c:numRef>
              <c:f>Sheet1!$A$2:$A$1002</c:f>
              <c:numCache>
                <c:formatCode>General</c:formatCode>
                <c:ptCount val="1001"/>
                <c:pt idx="0">
                  <c:v>0</c:v>
                </c:pt>
                <c:pt idx="1">
                  <c:v>1.0000000000000003E-4</c:v>
                </c:pt>
                <c:pt idx="2">
                  <c:v>2.0000000000000006E-4</c:v>
                </c:pt>
                <c:pt idx="3">
                  <c:v>3.0000000000000003E-4</c:v>
                </c:pt>
                <c:pt idx="4">
                  <c:v>4.0000000000000013E-4</c:v>
                </c:pt>
                <c:pt idx="5">
                  <c:v>5.0000000000000012E-4</c:v>
                </c:pt>
                <c:pt idx="6">
                  <c:v>6.0000000000000016E-4</c:v>
                </c:pt>
                <c:pt idx="7">
                  <c:v>7.0000000000000021E-4</c:v>
                </c:pt>
                <c:pt idx="8">
                  <c:v>8.0000000000000026E-4</c:v>
                </c:pt>
                <c:pt idx="9">
                  <c:v>9.0000000000000052E-4</c:v>
                </c:pt>
                <c:pt idx="10">
                  <c:v>1.0000000000000002E-3</c:v>
                </c:pt>
                <c:pt idx="11">
                  <c:v>1.1000000000000003E-3</c:v>
                </c:pt>
                <c:pt idx="12">
                  <c:v>1.2000000000000001E-3</c:v>
                </c:pt>
                <c:pt idx="13">
                  <c:v>1.2999999999999999E-3</c:v>
                </c:pt>
                <c:pt idx="14">
                  <c:v>1.4000000000000002E-3</c:v>
                </c:pt>
                <c:pt idx="15">
                  <c:v>1.5000000000000005E-3</c:v>
                </c:pt>
                <c:pt idx="16">
                  <c:v>1.6000000000000005E-3</c:v>
                </c:pt>
                <c:pt idx="17">
                  <c:v>1.7000000000000001E-3</c:v>
                </c:pt>
                <c:pt idx="18">
                  <c:v>1.8000000000000004E-3</c:v>
                </c:pt>
                <c:pt idx="19">
                  <c:v>1.9000000000000004E-3</c:v>
                </c:pt>
                <c:pt idx="20">
                  <c:v>2.0000000000000005E-3</c:v>
                </c:pt>
                <c:pt idx="21">
                  <c:v>2.1000000000000003E-3</c:v>
                </c:pt>
                <c:pt idx="22">
                  <c:v>2.2000000000000006E-3</c:v>
                </c:pt>
                <c:pt idx="23">
                  <c:v>2.3000000000000004E-3</c:v>
                </c:pt>
                <c:pt idx="24">
                  <c:v>2.4000000000000002E-3</c:v>
                </c:pt>
                <c:pt idx="25">
                  <c:v>2.5000000000000005E-3</c:v>
                </c:pt>
                <c:pt idx="26">
                  <c:v>2.6000000000000003E-3</c:v>
                </c:pt>
                <c:pt idx="27">
                  <c:v>2.700000000000001E-3</c:v>
                </c:pt>
                <c:pt idx="28">
                  <c:v>2.8000000000000004E-3</c:v>
                </c:pt>
                <c:pt idx="29">
                  <c:v>2.9000000000000002E-3</c:v>
                </c:pt>
                <c:pt idx="30">
                  <c:v>3.0000000000000009E-3</c:v>
                </c:pt>
                <c:pt idx="31">
                  <c:v>3.1000000000000003E-3</c:v>
                </c:pt>
                <c:pt idx="32">
                  <c:v>3.200000000000001E-3</c:v>
                </c:pt>
                <c:pt idx="33">
                  <c:v>3.3000000000000004E-3</c:v>
                </c:pt>
                <c:pt idx="34">
                  <c:v>3.4000000000000002E-3</c:v>
                </c:pt>
                <c:pt idx="35">
                  <c:v>3.5000000000000009E-3</c:v>
                </c:pt>
                <c:pt idx="36">
                  <c:v>3.6000000000000003E-3</c:v>
                </c:pt>
                <c:pt idx="37">
                  <c:v>3.700000000000001E-3</c:v>
                </c:pt>
                <c:pt idx="38">
                  <c:v>3.8000000000000009E-3</c:v>
                </c:pt>
                <c:pt idx="39">
                  <c:v>3.9000000000000003E-3</c:v>
                </c:pt>
                <c:pt idx="40">
                  <c:v>4.000000000000001E-3</c:v>
                </c:pt>
                <c:pt idx="41">
                  <c:v>4.1000000000000003E-3</c:v>
                </c:pt>
                <c:pt idx="42">
                  <c:v>4.2000000000000006E-3</c:v>
                </c:pt>
                <c:pt idx="43">
                  <c:v>4.3000000000000009E-3</c:v>
                </c:pt>
                <c:pt idx="44">
                  <c:v>4.4000000000000011E-3</c:v>
                </c:pt>
                <c:pt idx="45">
                  <c:v>4.5000000000000014E-3</c:v>
                </c:pt>
                <c:pt idx="46">
                  <c:v>4.6000000000000008E-3</c:v>
                </c:pt>
                <c:pt idx="47">
                  <c:v>4.7000000000000011E-3</c:v>
                </c:pt>
                <c:pt idx="48">
                  <c:v>4.8000000000000013E-3</c:v>
                </c:pt>
                <c:pt idx="49">
                  <c:v>4.9000000000000007E-3</c:v>
                </c:pt>
                <c:pt idx="50">
                  <c:v>5.000000000000001E-3</c:v>
                </c:pt>
                <c:pt idx="51">
                  <c:v>5.1000000000000012E-3</c:v>
                </c:pt>
                <c:pt idx="52">
                  <c:v>5.2000000000000006E-3</c:v>
                </c:pt>
                <c:pt idx="53">
                  <c:v>5.3000000000000009E-3</c:v>
                </c:pt>
                <c:pt idx="54">
                  <c:v>5.400000000000002E-3</c:v>
                </c:pt>
                <c:pt idx="55">
                  <c:v>5.5000000000000014E-3</c:v>
                </c:pt>
                <c:pt idx="56">
                  <c:v>5.6000000000000008E-3</c:v>
                </c:pt>
                <c:pt idx="57">
                  <c:v>5.7000000000000019E-3</c:v>
                </c:pt>
                <c:pt idx="58">
                  <c:v>5.8000000000000013E-3</c:v>
                </c:pt>
                <c:pt idx="59">
                  <c:v>5.9000000000000007E-3</c:v>
                </c:pt>
                <c:pt idx="60">
                  <c:v>6.0000000000000019E-3</c:v>
                </c:pt>
                <c:pt idx="61">
                  <c:v>6.1000000000000013E-3</c:v>
                </c:pt>
                <c:pt idx="62">
                  <c:v>6.2000000000000006E-3</c:v>
                </c:pt>
                <c:pt idx="63">
                  <c:v>6.3000000000000009E-3</c:v>
                </c:pt>
                <c:pt idx="64">
                  <c:v>6.400000000000002E-3</c:v>
                </c:pt>
                <c:pt idx="65">
                  <c:v>6.5000000000000014E-3</c:v>
                </c:pt>
                <c:pt idx="66">
                  <c:v>6.6000000000000008E-3</c:v>
                </c:pt>
                <c:pt idx="67">
                  <c:v>6.700000000000002E-3</c:v>
                </c:pt>
                <c:pt idx="68">
                  <c:v>6.8000000000000014E-3</c:v>
                </c:pt>
                <c:pt idx="69">
                  <c:v>6.9000000000000008E-3</c:v>
                </c:pt>
                <c:pt idx="70">
                  <c:v>7.0000000000000019E-3</c:v>
                </c:pt>
                <c:pt idx="71">
                  <c:v>7.1000000000000013E-3</c:v>
                </c:pt>
                <c:pt idx="72">
                  <c:v>7.2000000000000007E-3</c:v>
                </c:pt>
                <c:pt idx="73">
                  <c:v>7.3000000000000018E-3</c:v>
                </c:pt>
                <c:pt idx="74">
                  <c:v>7.4000000000000021E-3</c:v>
                </c:pt>
                <c:pt idx="75">
                  <c:v>7.5000000000000015E-3</c:v>
                </c:pt>
                <c:pt idx="76">
                  <c:v>7.6000000000000017E-3</c:v>
                </c:pt>
                <c:pt idx="77">
                  <c:v>7.700000000000002E-3</c:v>
                </c:pt>
                <c:pt idx="78">
                  <c:v>7.8000000000000014E-3</c:v>
                </c:pt>
                <c:pt idx="79">
                  <c:v>7.9000000000000025E-3</c:v>
                </c:pt>
                <c:pt idx="80">
                  <c:v>8.0000000000000019E-3</c:v>
                </c:pt>
                <c:pt idx="81">
                  <c:v>8.100000000000003E-3</c:v>
                </c:pt>
                <c:pt idx="82">
                  <c:v>8.2000000000000007E-3</c:v>
                </c:pt>
                <c:pt idx="83">
                  <c:v>8.3000000000000018E-3</c:v>
                </c:pt>
                <c:pt idx="84">
                  <c:v>8.4000000000000047E-3</c:v>
                </c:pt>
                <c:pt idx="85">
                  <c:v>8.5000000000000023E-3</c:v>
                </c:pt>
                <c:pt idx="86">
                  <c:v>8.6000000000000017E-3</c:v>
                </c:pt>
                <c:pt idx="87">
                  <c:v>8.7000000000000029E-3</c:v>
                </c:pt>
                <c:pt idx="88">
                  <c:v>8.8000000000000023E-3</c:v>
                </c:pt>
                <c:pt idx="89">
                  <c:v>8.9000000000000069E-3</c:v>
                </c:pt>
                <c:pt idx="90">
                  <c:v>9.0000000000000045E-3</c:v>
                </c:pt>
                <c:pt idx="91">
                  <c:v>9.1000000000000022E-3</c:v>
                </c:pt>
                <c:pt idx="92">
                  <c:v>9.2000000000000033E-3</c:v>
                </c:pt>
                <c:pt idx="93">
                  <c:v>9.3000000000000027E-3</c:v>
                </c:pt>
                <c:pt idx="94">
                  <c:v>9.4000000000000021E-3</c:v>
                </c:pt>
                <c:pt idx="95">
                  <c:v>9.5000000000000032E-3</c:v>
                </c:pt>
                <c:pt idx="96">
                  <c:v>9.6000000000000044E-3</c:v>
                </c:pt>
                <c:pt idx="97">
                  <c:v>9.700000000000002E-3</c:v>
                </c:pt>
                <c:pt idx="98">
                  <c:v>9.8000000000000032E-3</c:v>
                </c:pt>
                <c:pt idx="99">
                  <c:v>9.9000000000000025E-3</c:v>
                </c:pt>
                <c:pt idx="100">
                  <c:v>1.0000000000000002E-2</c:v>
                </c:pt>
                <c:pt idx="101">
                  <c:v>1.0100000000000001E-2</c:v>
                </c:pt>
                <c:pt idx="102">
                  <c:v>1.0200000000000002E-2</c:v>
                </c:pt>
                <c:pt idx="103">
                  <c:v>1.0300000000000002E-2</c:v>
                </c:pt>
                <c:pt idx="104">
                  <c:v>1.0400000000000003E-2</c:v>
                </c:pt>
                <c:pt idx="105">
                  <c:v>1.0500000000000002E-2</c:v>
                </c:pt>
                <c:pt idx="106">
                  <c:v>1.0600000000000002E-2</c:v>
                </c:pt>
                <c:pt idx="107">
                  <c:v>1.0699999999999998E-2</c:v>
                </c:pt>
                <c:pt idx="108">
                  <c:v>1.0800000000000002E-2</c:v>
                </c:pt>
                <c:pt idx="109">
                  <c:v>1.0900000000000003E-2</c:v>
                </c:pt>
                <c:pt idx="110">
                  <c:v>1.0999999999999999E-2</c:v>
                </c:pt>
                <c:pt idx="111">
                  <c:v>1.1100000000000004E-2</c:v>
                </c:pt>
                <c:pt idx="112">
                  <c:v>1.1200000000000003E-2</c:v>
                </c:pt>
                <c:pt idx="113">
                  <c:v>1.1299999999999999E-2</c:v>
                </c:pt>
                <c:pt idx="114">
                  <c:v>1.1400000000000004E-2</c:v>
                </c:pt>
                <c:pt idx="115">
                  <c:v>1.1500000000000003E-2</c:v>
                </c:pt>
                <c:pt idx="116">
                  <c:v>1.1599999999999999E-2</c:v>
                </c:pt>
                <c:pt idx="117">
                  <c:v>1.1700000000000004E-2</c:v>
                </c:pt>
                <c:pt idx="118">
                  <c:v>1.1800000000000003E-2</c:v>
                </c:pt>
                <c:pt idx="119">
                  <c:v>1.1900000000000004E-2</c:v>
                </c:pt>
                <c:pt idx="120">
                  <c:v>1.2000000000000002E-2</c:v>
                </c:pt>
                <c:pt idx="121">
                  <c:v>1.2100000000000001E-2</c:v>
                </c:pt>
                <c:pt idx="122">
                  <c:v>1.2200000000000003E-2</c:v>
                </c:pt>
                <c:pt idx="123">
                  <c:v>1.2300000000000002E-2</c:v>
                </c:pt>
                <c:pt idx="124">
                  <c:v>1.2400000000000003E-2</c:v>
                </c:pt>
                <c:pt idx="125">
                  <c:v>1.2500000000000002E-2</c:v>
                </c:pt>
                <c:pt idx="126">
                  <c:v>1.2600000000000002E-2</c:v>
                </c:pt>
                <c:pt idx="127">
                  <c:v>1.2699999999999998E-2</c:v>
                </c:pt>
                <c:pt idx="128">
                  <c:v>1.2800000000000002E-2</c:v>
                </c:pt>
                <c:pt idx="129">
                  <c:v>1.2900000000000003E-2</c:v>
                </c:pt>
                <c:pt idx="130">
                  <c:v>1.2999999999999998E-2</c:v>
                </c:pt>
                <c:pt idx="131">
                  <c:v>1.3100000000000002E-2</c:v>
                </c:pt>
                <c:pt idx="132">
                  <c:v>1.3200000000000003E-2</c:v>
                </c:pt>
                <c:pt idx="133">
                  <c:v>1.3299999999999999E-2</c:v>
                </c:pt>
                <c:pt idx="134">
                  <c:v>1.3400000000000004E-2</c:v>
                </c:pt>
                <c:pt idx="135">
                  <c:v>1.3500000000000003E-2</c:v>
                </c:pt>
                <c:pt idx="136">
                  <c:v>1.3599999999999999E-2</c:v>
                </c:pt>
                <c:pt idx="137">
                  <c:v>1.3700000000000004E-2</c:v>
                </c:pt>
                <c:pt idx="138">
                  <c:v>1.3800000000000003E-2</c:v>
                </c:pt>
                <c:pt idx="139">
                  <c:v>1.3899999999999999E-2</c:v>
                </c:pt>
                <c:pt idx="140">
                  <c:v>1.4000000000000002E-2</c:v>
                </c:pt>
                <c:pt idx="141">
                  <c:v>1.4100000000000001E-2</c:v>
                </c:pt>
                <c:pt idx="142">
                  <c:v>1.4200000000000003E-2</c:v>
                </c:pt>
                <c:pt idx="143">
                  <c:v>1.4300000000000002E-2</c:v>
                </c:pt>
                <c:pt idx="144">
                  <c:v>1.4400000000000003E-2</c:v>
                </c:pt>
                <c:pt idx="145">
                  <c:v>1.4500000000000002E-2</c:v>
                </c:pt>
                <c:pt idx="146">
                  <c:v>1.4600000000000002E-2</c:v>
                </c:pt>
                <c:pt idx="147">
                  <c:v>1.4700000000000003E-2</c:v>
                </c:pt>
                <c:pt idx="148">
                  <c:v>1.4800000000000002E-2</c:v>
                </c:pt>
                <c:pt idx="149">
                  <c:v>1.4900000000000004E-2</c:v>
                </c:pt>
                <c:pt idx="150">
                  <c:v>1.4999999999999998E-2</c:v>
                </c:pt>
                <c:pt idx="151">
                  <c:v>1.5100000000000002E-2</c:v>
                </c:pt>
                <c:pt idx="152">
                  <c:v>1.5200000000000003E-2</c:v>
                </c:pt>
                <c:pt idx="153">
                  <c:v>1.5299999999999999E-2</c:v>
                </c:pt>
                <c:pt idx="154">
                  <c:v>1.5400000000000004E-2</c:v>
                </c:pt>
                <c:pt idx="155">
                  <c:v>1.5500000000000003E-2</c:v>
                </c:pt>
                <c:pt idx="156">
                  <c:v>1.5599999999999999E-2</c:v>
                </c:pt>
                <c:pt idx="157">
                  <c:v>1.5699999999999999E-2</c:v>
                </c:pt>
                <c:pt idx="158">
                  <c:v>1.5800000000000005E-2</c:v>
                </c:pt>
                <c:pt idx="159">
                  <c:v>1.5900000000000004E-2</c:v>
                </c:pt>
                <c:pt idx="160">
                  <c:v>1.6000000000000004E-2</c:v>
                </c:pt>
                <c:pt idx="161">
                  <c:v>1.6100000000000003E-2</c:v>
                </c:pt>
                <c:pt idx="162">
                  <c:v>1.6199999999999999E-2</c:v>
                </c:pt>
                <c:pt idx="163">
                  <c:v>1.6299999999999999E-2</c:v>
                </c:pt>
                <c:pt idx="164">
                  <c:v>1.6400000000000005E-2</c:v>
                </c:pt>
                <c:pt idx="165">
                  <c:v>1.6500000000000004E-2</c:v>
                </c:pt>
                <c:pt idx="166">
                  <c:v>1.6600000000000004E-2</c:v>
                </c:pt>
                <c:pt idx="167">
                  <c:v>1.6700000000000003E-2</c:v>
                </c:pt>
                <c:pt idx="168">
                  <c:v>1.6799999999999999E-2</c:v>
                </c:pt>
                <c:pt idx="169">
                  <c:v>1.6900000000000002E-2</c:v>
                </c:pt>
                <c:pt idx="170">
                  <c:v>1.7000000000000005E-2</c:v>
                </c:pt>
                <c:pt idx="171">
                  <c:v>1.7100000000000004E-2</c:v>
                </c:pt>
                <c:pt idx="172">
                  <c:v>1.7200000000000007E-2</c:v>
                </c:pt>
                <c:pt idx="173">
                  <c:v>1.7299999999999999E-2</c:v>
                </c:pt>
                <c:pt idx="174">
                  <c:v>1.7400000000000002E-2</c:v>
                </c:pt>
                <c:pt idx="175">
                  <c:v>1.7500000000000009E-2</c:v>
                </c:pt>
                <c:pt idx="176">
                  <c:v>1.7600000000000005E-2</c:v>
                </c:pt>
                <c:pt idx="177">
                  <c:v>1.7700000000000007E-2</c:v>
                </c:pt>
                <c:pt idx="178">
                  <c:v>1.7800000000000007E-2</c:v>
                </c:pt>
                <c:pt idx="179">
                  <c:v>1.7900000000000003E-2</c:v>
                </c:pt>
                <c:pt idx="180">
                  <c:v>1.8000000000000002E-2</c:v>
                </c:pt>
                <c:pt idx="181">
                  <c:v>1.8100000000000005E-2</c:v>
                </c:pt>
                <c:pt idx="182">
                  <c:v>1.8200000000000004E-2</c:v>
                </c:pt>
                <c:pt idx="183">
                  <c:v>1.8300000000000004E-2</c:v>
                </c:pt>
                <c:pt idx="184">
                  <c:v>1.8400000000000003E-2</c:v>
                </c:pt>
                <c:pt idx="185">
                  <c:v>1.8499999999999999E-2</c:v>
                </c:pt>
                <c:pt idx="186">
                  <c:v>1.8599999999999998E-2</c:v>
                </c:pt>
                <c:pt idx="187">
                  <c:v>1.8700000000000005E-2</c:v>
                </c:pt>
                <c:pt idx="188">
                  <c:v>1.8800000000000004E-2</c:v>
                </c:pt>
                <c:pt idx="189">
                  <c:v>1.8900000000000004E-2</c:v>
                </c:pt>
                <c:pt idx="190">
                  <c:v>1.9000000000000003E-2</c:v>
                </c:pt>
                <c:pt idx="191">
                  <c:v>1.9099999999999999E-2</c:v>
                </c:pt>
                <c:pt idx="192">
                  <c:v>1.9199999999999998E-2</c:v>
                </c:pt>
                <c:pt idx="193">
                  <c:v>1.9300000000000005E-2</c:v>
                </c:pt>
                <c:pt idx="194">
                  <c:v>1.9400000000000004E-2</c:v>
                </c:pt>
                <c:pt idx="195">
                  <c:v>1.9500000000000003E-2</c:v>
                </c:pt>
                <c:pt idx="196">
                  <c:v>1.9599999999999999E-2</c:v>
                </c:pt>
                <c:pt idx="197">
                  <c:v>1.9699999999999999E-2</c:v>
                </c:pt>
                <c:pt idx="198">
                  <c:v>1.9800000000000005E-2</c:v>
                </c:pt>
                <c:pt idx="199">
                  <c:v>1.9900000000000004E-2</c:v>
                </c:pt>
                <c:pt idx="200">
                  <c:v>2.0000000000000004E-2</c:v>
                </c:pt>
                <c:pt idx="201">
                  <c:v>2.0100000000000003E-2</c:v>
                </c:pt>
                <c:pt idx="202">
                  <c:v>2.0199999999999999E-2</c:v>
                </c:pt>
                <c:pt idx="203">
                  <c:v>2.0300000000000002E-2</c:v>
                </c:pt>
                <c:pt idx="204">
                  <c:v>2.0400000000000005E-2</c:v>
                </c:pt>
                <c:pt idx="205">
                  <c:v>2.0500000000000001E-2</c:v>
                </c:pt>
                <c:pt idx="206">
                  <c:v>2.0600000000000004E-2</c:v>
                </c:pt>
                <c:pt idx="207">
                  <c:v>2.0700000000000003E-2</c:v>
                </c:pt>
                <c:pt idx="208">
                  <c:v>2.0799999999999999E-2</c:v>
                </c:pt>
                <c:pt idx="209">
                  <c:v>2.0900000000000002E-2</c:v>
                </c:pt>
                <c:pt idx="210">
                  <c:v>2.1000000000000005E-2</c:v>
                </c:pt>
                <c:pt idx="211">
                  <c:v>2.1100000000000004E-2</c:v>
                </c:pt>
                <c:pt idx="212">
                  <c:v>2.1200000000000004E-2</c:v>
                </c:pt>
                <c:pt idx="213">
                  <c:v>2.1300000000000003E-2</c:v>
                </c:pt>
                <c:pt idx="214">
                  <c:v>2.1400000000000002E-2</c:v>
                </c:pt>
                <c:pt idx="215">
                  <c:v>2.1500000000000002E-2</c:v>
                </c:pt>
                <c:pt idx="216">
                  <c:v>2.1600000000000005E-2</c:v>
                </c:pt>
                <c:pt idx="217">
                  <c:v>2.1700000000000004E-2</c:v>
                </c:pt>
                <c:pt idx="218">
                  <c:v>2.1800000000000007E-2</c:v>
                </c:pt>
                <c:pt idx="219">
                  <c:v>2.1900000000000003E-2</c:v>
                </c:pt>
                <c:pt idx="220">
                  <c:v>2.2000000000000002E-2</c:v>
                </c:pt>
                <c:pt idx="221">
                  <c:v>2.2100000000000005E-2</c:v>
                </c:pt>
                <c:pt idx="222">
                  <c:v>2.2200000000000008E-2</c:v>
                </c:pt>
                <c:pt idx="223">
                  <c:v>2.2300000000000004E-2</c:v>
                </c:pt>
                <c:pt idx="224">
                  <c:v>2.2400000000000007E-2</c:v>
                </c:pt>
                <c:pt idx="225">
                  <c:v>2.2500000000000006E-2</c:v>
                </c:pt>
                <c:pt idx="226">
                  <c:v>2.2600000000000002E-2</c:v>
                </c:pt>
                <c:pt idx="227">
                  <c:v>2.2700000000000005E-2</c:v>
                </c:pt>
                <c:pt idx="228">
                  <c:v>2.2800000000000008E-2</c:v>
                </c:pt>
                <c:pt idx="229">
                  <c:v>2.2900000000000004E-2</c:v>
                </c:pt>
                <c:pt idx="230">
                  <c:v>2.3000000000000003E-2</c:v>
                </c:pt>
                <c:pt idx="231">
                  <c:v>2.3099999999999999E-2</c:v>
                </c:pt>
                <c:pt idx="232">
                  <c:v>2.3199999999999998E-2</c:v>
                </c:pt>
                <c:pt idx="233">
                  <c:v>2.3300000000000001E-2</c:v>
                </c:pt>
                <c:pt idx="234">
                  <c:v>2.3400000000000004E-2</c:v>
                </c:pt>
                <c:pt idx="235">
                  <c:v>2.35E-2</c:v>
                </c:pt>
                <c:pt idx="236">
                  <c:v>2.3599999999999999E-2</c:v>
                </c:pt>
                <c:pt idx="237">
                  <c:v>2.3700000000000002E-2</c:v>
                </c:pt>
                <c:pt idx="238">
                  <c:v>2.3800000000000005E-2</c:v>
                </c:pt>
                <c:pt idx="239">
                  <c:v>2.3900000000000001E-2</c:v>
                </c:pt>
                <c:pt idx="240">
                  <c:v>2.4000000000000004E-2</c:v>
                </c:pt>
                <c:pt idx="241">
                  <c:v>2.4100000000000003E-2</c:v>
                </c:pt>
                <c:pt idx="242">
                  <c:v>2.4199999999999999E-2</c:v>
                </c:pt>
                <c:pt idx="243">
                  <c:v>2.4300000000000002E-2</c:v>
                </c:pt>
                <c:pt idx="244">
                  <c:v>2.4400000000000005E-2</c:v>
                </c:pt>
                <c:pt idx="245">
                  <c:v>2.4500000000000001E-2</c:v>
                </c:pt>
                <c:pt idx="246">
                  <c:v>2.4600000000000004E-2</c:v>
                </c:pt>
                <c:pt idx="247">
                  <c:v>2.4700000000000003E-2</c:v>
                </c:pt>
                <c:pt idx="248">
                  <c:v>2.4799999999999999E-2</c:v>
                </c:pt>
                <c:pt idx="249">
                  <c:v>2.4900000000000002E-2</c:v>
                </c:pt>
                <c:pt idx="250">
                  <c:v>2.5000000000000005E-2</c:v>
                </c:pt>
                <c:pt idx="251">
                  <c:v>2.5100000000000004E-2</c:v>
                </c:pt>
                <c:pt idx="252">
                  <c:v>2.5200000000000004E-2</c:v>
                </c:pt>
                <c:pt idx="253">
                  <c:v>2.5300000000000003E-2</c:v>
                </c:pt>
                <c:pt idx="254">
                  <c:v>2.5400000000000002E-2</c:v>
                </c:pt>
                <c:pt idx="255">
                  <c:v>2.5500000000000002E-2</c:v>
                </c:pt>
                <c:pt idx="256">
                  <c:v>2.5600000000000005E-2</c:v>
                </c:pt>
                <c:pt idx="257">
                  <c:v>2.5700000000000004E-2</c:v>
                </c:pt>
                <c:pt idx="258">
                  <c:v>2.5800000000000007E-2</c:v>
                </c:pt>
                <c:pt idx="259">
                  <c:v>2.5900000000000003E-2</c:v>
                </c:pt>
                <c:pt idx="260">
                  <c:v>2.6000000000000002E-2</c:v>
                </c:pt>
                <c:pt idx="261">
                  <c:v>2.6100000000000005E-2</c:v>
                </c:pt>
                <c:pt idx="262">
                  <c:v>2.6200000000000005E-2</c:v>
                </c:pt>
                <c:pt idx="263">
                  <c:v>2.6300000000000004E-2</c:v>
                </c:pt>
                <c:pt idx="264">
                  <c:v>2.6400000000000007E-2</c:v>
                </c:pt>
                <c:pt idx="265">
                  <c:v>2.6500000000000003E-2</c:v>
                </c:pt>
                <c:pt idx="266">
                  <c:v>2.6600000000000002E-2</c:v>
                </c:pt>
                <c:pt idx="267">
                  <c:v>2.6700000000000005E-2</c:v>
                </c:pt>
                <c:pt idx="268">
                  <c:v>2.6800000000000008E-2</c:v>
                </c:pt>
                <c:pt idx="269">
                  <c:v>2.6900000000000004E-2</c:v>
                </c:pt>
                <c:pt idx="270">
                  <c:v>2.7000000000000007E-2</c:v>
                </c:pt>
                <c:pt idx="271">
                  <c:v>2.7100000000000006E-2</c:v>
                </c:pt>
                <c:pt idx="272">
                  <c:v>2.7200000000000002E-2</c:v>
                </c:pt>
                <c:pt idx="273">
                  <c:v>2.7300000000000005E-2</c:v>
                </c:pt>
                <c:pt idx="274">
                  <c:v>2.7400000000000008E-2</c:v>
                </c:pt>
                <c:pt idx="275">
                  <c:v>2.7500000000000004E-2</c:v>
                </c:pt>
                <c:pt idx="276">
                  <c:v>2.7600000000000006E-2</c:v>
                </c:pt>
                <c:pt idx="277">
                  <c:v>2.7700000000000006E-2</c:v>
                </c:pt>
                <c:pt idx="278">
                  <c:v>2.7800000000000002E-2</c:v>
                </c:pt>
                <c:pt idx="279">
                  <c:v>2.7900000000000005E-2</c:v>
                </c:pt>
                <c:pt idx="280">
                  <c:v>2.8000000000000004E-2</c:v>
                </c:pt>
                <c:pt idx="281">
                  <c:v>2.81E-2</c:v>
                </c:pt>
                <c:pt idx="282">
                  <c:v>2.8199999999999999E-2</c:v>
                </c:pt>
                <c:pt idx="283">
                  <c:v>2.8300000000000002E-2</c:v>
                </c:pt>
                <c:pt idx="284">
                  <c:v>2.8400000000000005E-2</c:v>
                </c:pt>
                <c:pt idx="285">
                  <c:v>2.8500000000000001E-2</c:v>
                </c:pt>
                <c:pt idx="286">
                  <c:v>2.8600000000000004E-2</c:v>
                </c:pt>
                <c:pt idx="287">
                  <c:v>2.8700000000000003E-2</c:v>
                </c:pt>
                <c:pt idx="288">
                  <c:v>2.8799999999999999E-2</c:v>
                </c:pt>
                <c:pt idx="289">
                  <c:v>2.8900000000000002E-2</c:v>
                </c:pt>
                <c:pt idx="290">
                  <c:v>2.9000000000000005E-2</c:v>
                </c:pt>
                <c:pt idx="291">
                  <c:v>2.9100000000000004E-2</c:v>
                </c:pt>
                <c:pt idx="292">
                  <c:v>2.9200000000000004E-2</c:v>
                </c:pt>
                <c:pt idx="293">
                  <c:v>2.9300000000000003E-2</c:v>
                </c:pt>
                <c:pt idx="294">
                  <c:v>2.9399999999999999E-2</c:v>
                </c:pt>
                <c:pt idx="295">
                  <c:v>2.9500000000000002E-2</c:v>
                </c:pt>
                <c:pt idx="296">
                  <c:v>2.9600000000000005E-2</c:v>
                </c:pt>
                <c:pt idx="297">
                  <c:v>2.9700000000000004E-2</c:v>
                </c:pt>
                <c:pt idx="298">
                  <c:v>2.9800000000000007E-2</c:v>
                </c:pt>
                <c:pt idx="299">
                  <c:v>2.9900000000000003E-2</c:v>
                </c:pt>
                <c:pt idx="300">
                  <c:v>3.0000000000000006E-2</c:v>
                </c:pt>
                <c:pt idx="301">
                  <c:v>3.0100000000000005E-2</c:v>
                </c:pt>
                <c:pt idx="302">
                  <c:v>3.0200000000000005E-2</c:v>
                </c:pt>
                <c:pt idx="303">
                  <c:v>3.0300000000000004E-2</c:v>
                </c:pt>
                <c:pt idx="304">
                  <c:v>3.0400000000000007E-2</c:v>
                </c:pt>
                <c:pt idx="305">
                  <c:v>3.0500000000000003E-2</c:v>
                </c:pt>
                <c:pt idx="306">
                  <c:v>3.0600000000000002E-2</c:v>
                </c:pt>
                <c:pt idx="307">
                  <c:v>3.0700000000000005E-2</c:v>
                </c:pt>
                <c:pt idx="308">
                  <c:v>3.0800000000000008E-2</c:v>
                </c:pt>
                <c:pt idx="309">
                  <c:v>3.0900000000000004E-2</c:v>
                </c:pt>
                <c:pt idx="310">
                  <c:v>3.1000000000000007E-2</c:v>
                </c:pt>
                <c:pt idx="311">
                  <c:v>3.1100000000000006E-2</c:v>
                </c:pt>
                <c:pt idx="312">
                  <c:v>3.1200000000000002E-2</c:v>
                </c:pt>
                <c:pt idx="313">
                  <c:v>3.1300000000000008E-2</c:v>
                </c:pt>
                <c:pt idx="314">
                  <c:v>3.1400000000000004E-2</c:v>
                </c:pt>
                <c:pt idx="315">
                  <c:v>3.1500000000000007E-2</c:v>
                </c:pt>
                <c:pt idx="316">
                  <c:v>3.160000000000001E-2</c:v>
                </c:pt>
                <c:pt idx="317">
                  <c:v>3.1700000000000006E-2</c:v>
                </c:pt>
                <c:pt idx="318">
                  <c:v>3.1800000000000009E-2</c:v>
                </c:pt>
                <c:pt idx="319">
                  <c:v>3.1900000000000005E-2</c:v>
                </c:pt>
                <c:pt idx="320">
                  <c:v>3.2000000000000008E-2</c:v>
                </c:pt>
                <c:pt idx="321">
                  <c:v>3.2100000000000004E-2</c:v>
                </c:pt>
                <c:pt idx="322">
                  <c:v>3.2200000000000006E-2</c:v>
                </c:pt>
                <c:pt idx="323">
                  <c:v>3.2300000000000009E-2</c:v>
                </c:pt>
                <c:pt idx="324">
                  <c:v>3.2400000000000005E-2</c:v>
                </c:pt>
                <c:pt idx="325">
                  <c:v>3.2500000000000008E-2</c:v>
                </c:pt>
                <c:pt idx="326">
                  <c:v>3.2600000000000004E-2</c:v>
                </c:pt>
                <c:pt idx="327">
                  <c:v>3.2700000000000007E-2</c:v>
                </c:pt>
                <c:pt idx="328">
                  <c:v>3.2800000000000017E-2</c:v>
                </c:pt>
                <c:pt idx="329">
                  <c:v>3.2900000000000006E-2</c:v>
                </c:pt>
                <c:pt idx="330">
                  <c:v>3.3000000000000002E-2</c:v>
                </c:pt>
                <c:pt idx="331">
                  <c:v>3.3100000000000004E-2</c:v>
                </c:pt>
                <c:pt idx="332">
                  <c:v>3.3200000000000007E-2</c:v>
                </c:pt>
                <c:pt idx="333">
                  <c:v>3.330000000000001E-2</c:v>
                </c:pt>
                <c:pt idx="334">
                  <c:v>3.3399999999999999E-2</c:v>
                </c:pt>
                <c:pt idx="335">
                  <c:v>3.3500000000000002E-2</c:v>
                </c:pt>
                <c:pt idx="336">
                  <c:v>3.3599999999999998E-2</c:v>
                </c:pt>
                <c:pt idx="337">
                  <c:v>3.3700000000000001E-2</c:v>
                </c:pt>
                <c:pt idx="338">
                  <c:v>3.3800000000000004E-2</c:v>
                </c:pt>
                <c:pt idx="339">
                  <c:v>3.3900000000000007E-2</c:v>
                </c:pt>
                <c:pt idx="340">
                  <c:v>3.4000000000000002E-2</c:v>
                </c:pt>
                <c:pt idx="341">
                  <c:v>3.4100000000000005E-2</c:v>
                </c:pt>
                <c:pt idx="342">
                  <c:v>3.4200000000000008E-2</c:v>
                </c:pt>
                <c:pt idx="343">
                  <c:v>3.4300000000000004E-2</c:v>
                </c:pt>
                <c:pt idx="344">
                  <c:v>3.4400000000000007E-2</c:v>
                </c:pt>
                <c:pt idx="345">
                  <c:v>3.450000000000001E-2</c:v>
                </c:pt>
                <c:pt idx="346">
                  <c:v>3.4599999999999999E-2</c:v>
                </c:pt>
                <c:pt idx="347">
                  <c:v>3.4700000000000002E-2</c:v>
                </c:pt>
                <c:pt idx="348">
                  <c:v>3.4800000000000005E-2</c:v>
                </c:pt>
                <c:pt idx="349">
                  <c:v>3.4900000000000007E-2</c:v>
                </c:pt>
                <c:pt idx="350">
                  <c:v>3.500000000000001E-2</c:v>
                </c:pt>
                <c:pt idx="351">
                  <c:v>3.5100000000000006E-2</c:v>
                </c:pt>
                <c:pt idx="352">
                  <c:v>3.5200000000000009E-2</c:v>
                </c:pt>
                <c:pt idx="353">
                  <c:v>3.5300000000000005E-2</c:v>
                </c:pt>
                <c:pt idx="354">
                  <c:v>3.5400000000000008E-2</c:v>
                </c:pt>
                <c:pt idx="355">
                  <c:v>3.5500000000000004E-2</c:v>
                </c:pt>
                <c:pt idx="356">
                  <c:v>3.5600000000000007E-2</c:v>
                </c:pt>
                <c:pt idx="357">
                  <c:v>3.570000000000001E-2</c:v>
                </c:pt>
                <c:pt idx="358">
                  <c:v>3.5800000000000005E-2</c:v>
                </c:pt>
                <c:pt idx="359">
                  <c:v>3.5900000000000008E-2</c:v>
                </c:pt>
                <c:pt idx="360">
                  <c:v>3.6000000000000004E-2</c:v>
                </c:pt>
                <c:pt idx="361">
                  <c:v>3.6100000000000007E-2</c:v>
                </c:pt>
                <c:pt idx="362">
                  <c:v>3.620000000000001E-2</c:v>
                </c:pt>
                <c:pt idx="363">
                  <c:v>3.6300000000000006E-2</c:v>
                </c:pt>
                <c:pt idx="364">
                  <c:v>3.6400000000000009E-2</c:v>
                </c:pt>
                <c:pt idx="365">
                  <c:v>3.6500000000000005E-2</c:v>
                </c:pt>
                <c:pt idx="366">
                  <c:v>3.6600000000000008E-2</c:v>
                </c:pt>
                <c:pt idx="367">
                  <c:v>3.670000000000001E-2</c:v>
                </c:pt>
                <c:pt idx="368">
                  <c:v>3.6800000000000006E-2</c:v>
                </c:pt>
                <c:pt idx="369">
                  <c:v>3.6900000000000009E-2</c:v>
                </c:pt>
                <c:pt idx="370">
                  <c:v>3.7000000000000005E-2</c:v>
                </c:pt>
                <c:pt idx="371">
                  <c:v>3.7100000000000008E-2</c:v>
                </c:pt>
                <c:pt idx="372">
                  <c:v>3.7200000000000004E-2</c:v>
                </c:pt>
                <c:pt idx="373">
                  <c:v>3.7300000000000007E-2</c:v>
                </c:pt>
                <c:pt idx="374">
                  <c:v>3.7400000000000017E-2</c:v>
                </c:pt>
                <c:pt idx="375">
                  <c:v>3.7500000000000006E-2</c:v>
                </c:pt>
                <c:pt idx="376">
                  <c:v>3.7600000000000008E-2</c:v>
                </c:pt>
                <c:pt idx="377">
                  <c:v>3.7700000000000004E-2</c:v>
                </c:pt>
                <c:pt idx="378">
                  <c:v>3.7800000000000007E-2</c:v>
                </c:pt>
                <c:pt idx="379">
                  <c:v>3.790000000000001E-2</c:v>
                </c:pt>
                <c:pt idx="380">
                  <c:v>3.8000000000000006E-2</c:v>
                </c:pt>
                <c:pt idx="381">
                  <c:v>3.8100000000000002E-2</c:v>
                </c:pt>
                <c:pt idx="382">
                  <c:v>3.8200000000000005E-2</c:v>
                </c:pt>
                <c:pt idx="383">
                  <c:v>3.8300000000000001E-2</c:v>
                </c:pt>
                <c:pt idx="384">
                  <c:v>3.8400000000000004E-2</c:v>
                </c:pt>
                <c:pt idx="385">
                  <c:v>3.8500000000000006E-2</c:v>
                </c:pt>
                <c:pt idx="386">
                  <c:v>3.8600000000000009E-2</c:v>
                </c:pt>
                <c:pt idx="387">
                  <c:v>3.8700000000000005E-2</c:v>
                </c:pt>
                <c:pt idx="388">
                  <c:v>3.8800000000000008E-2</c:v>
                </c:pt>
                <c:pt idx="389">
                  <c:v>3.8900000000000004E-2</c:v>
                </c:pt>
                <c:pt idx="390">
                  <c:v>3.9000000000000007E-2</c:v>
                </c:pt>
                <c:pt idx="391">
                  <c:v>3.910000000000001E-2</c:v>
                </c:pt>
                <c:pt idx="392">
                  <c:v>3.9200000000000006E-2</c:v>
                </c:pt>
                <c:pt idx="393">
                  <c:v>3.9300000000000002E-2</c:v>
                </c:pt>
                <c:pt idx="394">
                  <c:v>3.9400000000000004E-2</c:v>
                </c:pt>
                <c:pt idx="395">
                  <c:v>3.9500000000000007E-2</c:v>
                </c:pt>
                <c:pt idx="396">
                  <c:v>3.960000000000001E-2</c:v>
                </c:pt>
                <c:pt idx="397">
                  <c:v>3.9700000000000006E-2</c:v>
                </c:pt>
                <c:pt idx="398">
                  <c:v>3.9800000000000009E-2</c:v>
                </c:pt>
                <c:pt idx="399">
                  <c:v>3.9900000000000005E-2</c:v>
                </c:pt>
                <c:pt idx="400">
                  <c:v>4.0000000000000008E-2</c:v>
                </c:pt>
                <c:pt idx="401">
                  <c:v>4.0100000000000004E-2</c:v>
                </c:pt>
                <c:pt idx="402">
                  <c:v>4.0200000000000007E-2</c:v>
                </c:pt>
                <c:pt idx="403">
                  <c:v>4.0300000000000009E-2</c:v>
                </c:pt>
                <c:pt idx="404">
                  <c:v>4.0400000000000005E-2</c:v>
                </c:pt>
                <c:pt idx="405">
                  <c:v>4.0500000000000008E-2</c:v>
                </c:pt>
                <c:pt idx="406">
                  <c:v>4.0600000000000004E-2</c:v>
                </c:pt>
                <c:pt idx="407">
                  <c:v>4.0700000000000014E-2</c:v>
                </c:pt>
                <c:pt idx="408">
                  <c:v>4.080000000000001E-2</c:v>
                </c:pt>
                <c:pt idx="409">
                  <c:v>4.0900000000000006E-2</c:v>
                </c:pt>
                <c:pt idx="410">
                  <c:v>4.1000000000000002E-2</c:v>
                </c:pt>
                <c:pt idx="411">
                  <c:v>4.1100000000000005E-2</c:v>
                </c:pt>
                <c:pt idx="412">
                  <c:v>4.1200000000000001E-2</c:v>
                </c:pt>
                <c:pt idx="413">
                  <c:v>4.130000000000001E-2</c:v>
                </c:pt>
                <c:pt idx="414">
                  <c:v>4.1400000000000006E-2</c:v>
                </c:pt>
                <c:pt idx="415">
                  <c:v>4.1500000000000002E-2</c:v>
                </c:pt>
                <c:pt idx="416">
                  <c:v>4.1599999999999998E-2</c:v>
                </c:pt>
                <c:pt idx="417">
                  <c:v>4.1700000000000008E-2</c:v>
                </c:pt>
                <c:pt idx="418">
                  <c:v>4.1800000000000004E-2</c:v>
                </c:pt>
                <c:pt idx="419">
                  <c:v>4.19E-2</c:v>
                </c:pt>
                <c:pt idx="420">
                  <c:v>4.200000000000001E-2</c:v>
                </c:pt>
                <c:pt idx="421">
                  <c:v>4.2100000000000005E-2</c:v>
                </c:pt>
                <c:pt idx="422">
                  <c:v>4.2200000000000008E-2</c:v>
                </c:pt>
                <c:pt idx="423">
                  <c:v>4.2300000000000004E-2</c:v>
                </c:pt>
                <c:pt idx="424">
                  <c:v>4.2400000000000007E-2</c:v>
                </c:pt>
                <c:pt idx="425">
                  <c:v>4.250000000000001E-2</c:v>
                </c:pt>
                <c:pt idx="426">
                  <c:v>4.2600000000000006E-2</c:v>
                </c:pt>
                <c:pt idx="427">
                  <c:v>4.2700000000000016E-2</c:v>
                </c:pt>
                <c:pt idx="428">
                  <c:v>4.2800000000000012E-2</c:v>
                </c:pt>
                <c:pt idx="429">
                  <c:v>4.2900000000000008E-2</c:v>
                </c:pt>
                <c:pt idx="430">
                  <c:v>4.3000000000000003E-2</c:v>
                </c:pt>
                <c:pt idx="431">
                  <c:v>4.3100000000000006E-2</c:v>
                </c:pt>
                <c:pt idx="432">
                  <c:v>4.3200000000000002E-2</c:v>
                </c:pt>
                <c:pt idx="433">
                  <c:v>4.3299999999999998E-2</c:v>
                </c:pt>
                <c:pt idx="434">
                  <c:v>4.3400000000000008E-2</c:v>
                </c:pt>
                <c:pt idx="435">
                  <c:v>4.3500000000000004E-2</c:v>
                </c:pt>
                <c:pt idx="436">
                  <c:v>4.36E-2</c:v>
                </c:pt>
                <c:pt idx="437">
                  <c:v>4.370000000000001E-2</c:v>
                </c:pt>
                <c:pt idx="438">
                  <c:v>4.3800000000000006E-2</c:v>
                </c:pt>
                <c:pt idx="439">
                  <c:v>4.3900000000000008E-2</c:v>
                </c:pt>
                <c:pt idx="440">
                  <c:v>4.4000000000000004E-2</c:v>
                </c:pt>
                <c:pt idx="441">
                  <c:v>4.4100000000000007E-2</c:v>
                </c:pt>
                <c:pt idx="442">
                  <c:v>4.420000000000001E-2</c:v>
                </c:pt>
                <c:pt idx="443">
                  <c:v>4.4300000000000006E-2</c:v>
                </c:pt>
                <c:pt idx="444">
                  <c:v>4.4400000000000016E-2</c:v>
                </c:pt>
                <c:pt idx="445">
                  <c:v>4.4500000000000012E-2</c:v>
                </c:pt>
                <c:pt idx="446">
                  <c:v>4.4600000000000008E-2</c:v>
                </c:pt>
                <c:pt idx="447">
                  <c:v>4.4700000000000004E-2</c:v>
                </c:pt>
                <c:pt idx="448">
                  <c:v>4.4800000000000013E-2</c:v>
                </c:pt>
                <c:pt idx="449">
                  <c:v>4.4900000000000009E-2</c:v>
                </c:pt>
                <c:pt idx="450">
                  <c:v>4.5000000000000012E-2</c:v>
                </c:pt>
                <c:pt idx="451">
                  <c:v>4.5100000000000008E-2</c:v>
                </c:pt>
                <c:pt idx="452">
                  <c:v>4.5200000000000004E-2</c:v>
                </c:pt>
                <c:pt idx="453">
                  <c:v>4.5300000000000014E-2</c:v>
                </c:pt>
                <c:pt idx="454">
                  <c:v>4.540000000000001E-2</c:v>
                </c:pt>
                <c:pt idx="455">
                  <c:v>4.5500000000000006E-2</c:v>
                </c:pt>
                <c:pt idx="456">
                  <c:v>4.5600000000000002E-2</c:v>
                </c:pt>
                <c:pt idx="457">
                  <c:v>4.5700000000000005E-2</c:v>
                </c:pt>
                <c:pt idx="458">
                  <c:v>4.5800000000000007E-2</c:v>
                </c:pt>
                <c:pt idx="459">
                  <c:v>4.590000000000001E-2</c:v>
                </c:pt>
                <c:pt idx="460">
                  <c:v>4.6000000000000006E-2</c:v>
                </c:pt>
                <c:pt idx="461">
                  <c:v>4.6100000000000002E-2</c:v>
                </c:pt>
                <c:pt idx="462">
                  <c:v>4.6199999999999998E-2</c:v>
                </c:pt>
                <c:pt idx="463">
                  <c:v>4.6300000000000008E-2</c:v>
                </c:pt>
                <c:pt idx="464">
                  <c:v>4.6400000000000004E-2</c:v>
                </c:pt>
                <c:pt idx="465">
                  <c:v>4.6500000000000007E-2</c:v>
                </c:pt>
                <c:pt idx="466">
                  <c:v>4.6600000000000003E-2</c:v>
                </c:pt>
                <c:pt idx="467">
                  <c:v>4.6699999999999998E-2</c:v>
                </c:pt>
                <c:pt idx="468">
                  <c:v>4.6800000000000008E-2</c:v>
                </c:pt>
                <c:pt idx="469">
                  <c:v>4.6900000000000004E-2</c:v>
                </c:pt>
                <c:pt idx="470">
                  <c:v>4.7000000000000014E-2</c:v>
                </c:pt>
                <c:pt idx="471">
                  <c:v>4.710000000000001E-2</c:v>
                </c:pt>
                <c:pt idx="472">
                  <c:v>4.7200000000000006E-2</c:v>
                </c:pt>
                <c:pt idx="473">
                  <c:v>4.7300000000000016E-2</c:v>
                </c:pt>
                <c:pt idx="474">
                  <c:v>4.7400000000000012E-2</c:v>
                </c:pt>
                <c:pt idx="475">
                  <c:v>4.7500000000000007E-2</c:v>
                </c:pt>
                <c:pt idx="476">
                  <c:v>4.760000000000001E-2</c:v>
                </c:pt>
                <c:pt idx="477">
                  <c:v>4.7700000000000006E-2</c:v>
                </c:pt>
                <c:pt idx="478">
                  <c:v>4.7800000000000009E-2</c:v>
                </c:pt>
                <c:pt idx="479">
                  <c:v>4.7900000000000012E-2</c:v>
                </c:pt>
                <c:pt idx="480">
                  <c:v>4.8000000000000008E-2</c:v>
                </c:pt>
                <c:pt idx="481">
                  <c:v>4.8100000000000004E-2</c:v>
                </c:pt>
                <c:pt idx="482">
                  <c:v>4.8200000000000007E-2</c:v>
                </c:pt>
                <c:pt idx="483">
                  <c:v>4.830000000000001E-2</c:v>
                </c:pt>
                <c:pt idx="484">
                  <c:v>4.8400000000000006E-2</c:v>
                </c:pt>
                <c:pt idx="485">
                  <c:v>4.8500000000000008E-2</c:v>
                </c:pt>
                <c:pt idx="486">
                  <c:v>4.8600000000000004E-2</c:v>
                </c:pt>
                <c:pt idx="487">
                  <c:v>4.8700000000000007E-2</c:v>
                </c:pt>
                <c:pt idx="488">
                  <c:v>4.880000000000001E-2</c:v>
                </c:pt>
                <c:pt idx="489">
                  <c:v>4.8900000000000006E-2</c:v>
                </c:pt>
                <c:pt idx="490">
                  <c:v>4.9000000000000016E-2</c:v>
                </c:pt>
                <c:pt idx="491">
                  <c:v>4.9100000000000012E-2</c:v>
                </c:pt>
                <c:pt idx="492">
                  <c:v>4.9200000000000008E-2</c:v>
                </c:pt>
                <c:pt idx="493">
                  <c:v>4.9300000000000004E-2</c:v>
                </c:pt>
                <c:pt idx="494">
                  <c:v>4.9400000000000013E-2</c:v>
                </c:pt>
                <c:pt idx="495">
                  <c:v>4.9500000000000009E-2</c:v>
                </c:pt>
                <c:pt idx="496">
                  <c:v>4.9600000000000012E-2</c:v>
                </c:pt>
                <c:pt idx="497">
                  <c:v>4.9700000000000015E-2</c:v>
                </c:pt>
                <c:pt idx="498">
                  <c:v>4.9800000000000011E-2</c:v>
                </c:pt>
                <c:pt idx="499">
                  <c:v>4.9900000000000014E-2</c:v>
                </c:pt>
                <c:pt idx="500">
                  <c:v>5.000000000000001E-2</c:v>
                </c:pt>
                <c:pt idx="501">
                  <c:v>5.0100000000000006E-2</c:v>
                </c:pt>
                <c:pt idx="502">
                  <c:v>5.0200000000000009E-2</c:v>
                </c:pt>
                <c:pt idx="503">
                  <c:v>5.0300000000000004E-2</c:v>
                </c:pt>
                <c:pt idx="504">
                  <c:v>5.0400000000000007E-2</c:v>
                </c:pt>
                <c:pt idx="505">
                  <c:v>5.050000000000001E-2</c:v>
                </c:pt>
                <c:pt idx="506">
                  <c:v>5.0600000000000006E-2</c:v>
                </c:pt>
                <c:pt idx="507">
                  <c:v>5.0700000000000016E-2</c:v>
                </c:pt>
                <c:pt idx="508">
                  <c:v>5.0800000000000012E-2</c:v>
                </c:pt>
                <c:pt idx="509">
                  <c:v>5.0900000000000008E-2</c:v>
                </c:pt>
                <c:pt idx="510">
                  <c:v>5.1000000000000004E-2</c:v>
                </c:pt>
                <c:pt idx="511">
                  <c:v>5.1100000000000007E-2</c:v>
                </c:pt>
                <c:pt idx="512">
                  <c:v>5.1200000000000002E-2</c:v>
                </c:pt>
                <c:pt idx="513">
                  <c:v>5.1299999999999998E-2</c:v>
                </c:pt>
                <c:pt idx="514">
                  <c:v>5.1400000000000008E-2</c:v>
                </c:pt>
                <c:pt idx="515">
                  <c:v>5.1500000000000004E-2</c:v>
                </c:pt>
                <c:pt idx="516">
                  <c:v>5.16E-2</c:v>
                </c:pt>
                <c:pt idx="517">
                  <c:v>5.170000000000001E-2</c:v>
                </c:pt>
                <c:pt idx="518">
                  <c:v>5.1800000000000006E-2</c:v>
                </c:pt>
                <c:pt idx="519">
                  <c:v>5.1900000000000002E-2</c:v>
                </c:pt>
                <c:pt idx="520">
                  <c:v>5.2000000000000005E-2</c:v>
                </c:pt>
                <c:pt idx="521">
                  <c:v>5.2100000000000007E-2</c:v>
                </c:pt>
                <c:pt idx="522">
                  <c:v>5.220000000000001E-2</c:v>
                </c:pt>
                <c:pt idx="523">
                  <c:v>5.2300000000000006E-2</c:v>
                </c:pt>
                <c:pt idx="524">
                  <c:v>5.2400000000000009E-2</c:v>
                </c:pt>
                <c:pt idx="525">
                  <c:v>5.2500000000000012E-2</c:v>
                </c:pt>
                <c:pt idx="526">
                  <c:v>5.2600000000000008E-2</c:v>
                </c:pt>
                <c:pt idx="527">
                  <c:v>5.2700000000000004E-2</c:v>
                </c:pt>
                <c:pt idx="528">
                  <c:v>5.2800000000000014E-2</c:v>
                </c:pt>
                <c:pt idx="529">
                  <c:v>5.290000000000001E-2</c:v>
                </c:pt>
                <c:pt idx="530">
                  <c:v>5.3000000000000005E-2</c:v>
                </c:pt>
                <c:pt idx="531">
                  <c:v>5.3100000000000008E-2</c:v>
                </c:pt>
                <c:pt idx="532">
                  <c:v>5.3200000000000004E-2</c:v>
                </c:pt>
                <c:pt idx="533">
                  <c:v>5.3300000000000014E-2</c:v>
                </c:pt>
                <c:pt idx="534">
                  <c:v>5.340000000000001E-2</c:v>
                </c:pt>
                <c:pt idx="535">
                  <c:v>5.3500000000000006E-2</c:v>
                </c:pt>
                <c:pt idx="536">
                  <c:v>5.3600000000000002E-2</c:v>
                </c:pt>
                <c:pt idx="537">
                  <c:v>5.3700000000000005E-2</c:v>
                </c:pt>
                <c:pt idx="538">
                  <c:v>5.3800000000000008E-2</c:v>
                </c:pt>
                <c:pt idx="539">
                  <c:v>5.390000000000001E-2</c:v>
                </c:pt>
                <c:pt idx="540">
                  <c:v>5.4000000000000006E-2</c:v>
                </c:pt>
                <c:pt idx="541">
                  <c:v>5.4100000000000009E-2</c:v>
                </c:pt>
                <c:pt idx="542">
                  <c:v>5.4200000000000012E-2</c:v>
                </c:pt>
                <c:pt idx="543">
                  <c:v>5.4300000000000015E-2</c:v>
                </c:pt>
                <c:pt idx="544">
                  <c:v>5.4400000000000018E-2</c:v>
                </c:pt>
                <c:pt idx="545">
                  <c:v>5.4500000000000014E-2</c:v>
                </c:pt>
                <c:pt idx="546">
                  <c:v>5.460000000000001E-2</c:v>
                </c:pt>
                <c:pt idx="547">
                  <c:v>5.4700000000000006E-2</c:v>
                </c:pt>
                <c:pt idx="548">
                  <c:v>5.4800000000000015E-2</c:v>
                </c:pt>
                <c:pt idx="549">
                  <c:v>5.4900000000000011E-2</c:v>
                </c:pt>
                <c:pt idx="550">
                  <c:v>5.5000000000000007E-2</c:v>
                </c:pt>
                <c:pt idx="551">
                  <c:v>5.510000000000001E-2</c:v>
                </c:pt>
                <c:pt idx="552">
                  <c:v>5.5200000000000006E-2</c:v>
                </c:pt>
                <c:pt idx="553">
                  <c:v>5.5300000000000016E-2</c:v>
                </c:pt>
                <c:pt idx="554">
                  <c:v>5.5400000000000012E-2</c:v>
                </c:pt>
                <c:pt idx="555">
                  <c:v>5.5500000000000008E-2</c:v>
                </c:pt>
                <c:pt idx="556">
                  <c:v>5.5600000000000004E-2</c:v>
                </c:pt>
                <c:pt idx="557">
                  <c:v>5.5700000000000013E-2</c:v>
                </c:pt>
                <c:pt idx="558">
                  <c:v>5.5800000000000009E-2</c:v>
                </c:pt>
                <c:pt idx="559">
                  <c:v>5.5900000000000012E-2</c:v>
                </c:pt>
                <c:pt idx="560">
                  <c:v>5.6000000000000008E-2</c:v>
                </c:pt>
                <c:pt idx="561">
                  <c:v>5.6100000000000004E-2</c:v>
                </c:pt>
                <c:pt idx="562">
                  <c:v>5.62E-2</c:v>
                </c:pt>
                <c:pt idx="563">
                  <c:v>5.630000000000001E-2</c:v>
                </c:pt>
                <c:pt idx="564">
                  <c:v>5.6400000000000006E-2</c:v>
                </c:pt>
                <c:pt idx="565">
                  <c:v>5.6500000000000009E-2</c:v>
                </c:pt>
                <c:pt idx="566">
                  <c:v>5.6600000000000004E-2</c:v>
                </c:pt>
                <c:pt idx="567">
                  <c:v>5.6700000000000007E-2</c:v>
                </c:pt>
                <c:pt idx="568">
                  <c:v>5.680000000000001E-2</c:v>
                </c:pt>
                <c:pt idx="569">
                  <c:v>5.6900000000000006E-2</c:v>
                </c:pt>
                <c:pt idx="570">
                  <c:v>5.7000000000000016E-2</c:v>
                </c:pt>
                <c:pt idx="571">
                  <c:v>5.7100000000000012E-2</c:v>
                </c:pt>
                <c:pt idx="572">
                  <c:v>5.7200000000000008E-2</c:v>
                </c:pt>
                <c:pt idx="573">
                  <c:v>5.7300000000000004E-2</c:v>
                </c:pt>
                <c:pt idx="574">
                  <c:v>5.7400000000000014E-2</c:v>
                </c:pt>
                <c:pt idx="575">
                  <c:v>5.7500000000000009E-2</c:v>
                </c:pt>
                <c:pt idx="576">
                  <c:v>5.7600000000000012E-2</c:v>
                </c:pt>
                <c:pt idx="577">
                  <c:v>5.7700000000000015E-2</c:v>
                </c:pt>
                <c:pt idx="578">
                  <c:v>5.7800000000000011E-2</c:v>
                </c:pt>
                <c:pt idx="579">
                  <c:v>5.7900000000000014E-2</c:v>
                </c:pt>
                <c:pt idx="580">
                  <c:v>5.800000000000001E-2</c:v>
                </c:pt>
                <c:pt idx="581">
                  <c:v>5.8100000000000006E-2</c:v>
                </c:pt>
                <c:pt idx="582">
                  <c:v>5.8200000000000009E-2</c:v>
                </c:pt>
                <c:pt idx="583">
                  <c:v>5.8300000000000005E-2</c:v>
                </c:pt>
                <c:pt idx="584">
                  <c:v>5.8400000000000007E-2</c:v>
                </c:pt>
                <c:pt idx="585">
                  <c:v>5.850000000000001E-2</c:v>
                </c:pt>
                <c:pt idx="586">
                  <c:v>5.8600000000000006E-2</c:v>
                </c:pt>
                <c:pt idx="587">
                  <c:v>5.8700000000000009E-2</c:v>
                </c:pt>
                <c:pt idx="588">
                  <c:v>5.8800000000000012E-2</c:v>
                </c:pt>
                <c:pt idx="589">
                  <c:v>5.8900000000000008E-2</c:v>
                </c:pt>
                <c:pt idx="590">
                  <c:v>5.9000000000000004E-2</c:v>
                </c:pt>
                <c:pt idx="591">
                  <c:v>5.9100000000000014E-2</c:v>
                </c:pt>
                <c:pt idx="592">
                  <c:v>5.920000000000001E-2</c:v>
                </c:pt>
                <c:pt idx="593">
                  <c:v>5.9300000000000005E-2</c:v>
                </c:pt>
                <c:pt idx="594">
                  <c:v>5.9400000000000015E-2</c:v>
                </c:pt>
                <c:pt idx="595">
                  <c:v>5.9500000000000011E-2</c:v>
                </c:pt>
                <c:pt idx="596">
                  <c:v>5.9600000000000014E-2</c:v>
                </c:pt>
                <c:pt idx="597">
                  <c:v>5.9700000000000017E-2</c:v>
                </c:pt>
                <c:pt idx="598">
                  <c:v>5.9800000000000013E-2</c:v>
                </c:pt>
                <c:pt idx="599">
                  <c:v>5.9900000000000016E-2</c:v>
                </c:pt>
                <c:pt idx="600">
                  <c:v>6.0000000000000012E-2</c:v>
                </c:pt>
                <c:pt idx="601">
                  <c:v>6.0100000000000008E-2</c:v>
                </c:pt>
                <c:pt idx="602">
                  <c:v>6.020000000000001E-2</c:v>
                </c:pt>
                <c:pt idx="603">
                  <c:v>6.0300000000000006E-2</c:v>
                </c:pt>
                <c:pt idx="604">
                  <c:v>6.0400000000000009E-2</c:v>
                </c:pt>
                <c:pt idx="605">
                  <c:v>6.0500000000000012E-2</c:v>
                </c:pt>
                <c:pt idx="606">
                  <c:v>6.0600000000000008E-2</c:v>
                </c:pt>
                <c:pt idx="607">
                  <c:v>6.0700000000000004E-2</c:v>
                </c:pt>
                <c:pt idx="608">
                  <c:v>6.0800000000000014E-2</c:v>
                </c:pt>
                <c:pt idx="609">
                  <c:v>6.090000000000001E-2</c:v>
                </c:pt>
                <c:pt idx="610">
                  <c:v>6.1000000000000006E-2</c:v>
                </c:pt>
                <c:pt idx="611">
                  <c:v>6.1100000000000008E-2</c:v>
                </c:pt>
                <c:pt idx="612">
                  <c:v>6.1200000000000004E-2</c:v>
                </c:pt>
                <c:pt idx="613">
                  <c:v>6.1300000000000014E-2</c:v>
                </c:pt>
                <c:pt idx="614">
                  <c:v>6.140000000000001E-2</c:v>
                </c:pt>
                <c:pt idx="615">
                  <c:v>6.1500000000000006E-2</c:v>
                </c:pt>
                <c:pt idx="616">
                  <c:v>6.1600000000000002E-2</c:v>
                </c:pt>
                <c:pt idx="617">
                  <c:v>6.1700000000000005E-2</c:v>
                </c:pt>
                <c:pt idx="618">
                  <c:v>6.1800000000000008E-2</c:v>
                </c:pt>
                <c:pt idx="619">
                  <c:v>6.1900000000000004E-2</c:v>
                </c:pt>
                <c:pt idx="620">
                  <c:v>6.2000000000000013E-2</c:v>
                </c:pt>
                <c:pt idx="621">
                  <c:v>6.2100000000000009E-2</c:v>
                </c:pt>
                <c:pt idx="622">
                  <c:v>6.2200000000000012E-2</c:v>
                </c:pt>
                <c:pt idx="623">
                  <c:v>6.2300000000000015E-2</c:v>
                </c:pt>
                <c:pt idx="624">
                  <c:v>6.2400000000000011E-2</c:v>
                </c:pt>
                <c:pt idx="625">
                  <c:v>6.2500000000000014E-2</c:v>
                </c:pt>
                <c:pt idx="626">
                  <c:v>6.2600000000000017E-2</c:v>
                </c:pt>
                <c:pt idx="627">
                  <c:v>6.270000000000002E-2</c:v>
                </c:pt>
                <c:pt idx="628">
                  <c:v>6.2800000000000009E-2</c:v>
                </c:pt>
                <c:pt idx="629">
                  <c:v>6.2900000000000011E-2</c:v>
                </c:pt>
                <c:pt idx="630">
                  <c:v>6.3000000000000014E-2</c:v>
                </c:pt>
                <c:pt idx="631">
                  <c:v>6.3100000000000003E-2</c:v>
                </c:pt>
                <c:pt idx="632">
                  <c:v>6.320000000000002E-2</c:v>
                </c:pt>
                <c:pt idx="633">
                  <c:v>6.3300000000000009E-2</c:v>
                </c:pt>
                <c:pt idx="634">
                  <c:v>6.3400000000000012E-2</c:v>
                </c:pt>
                <c:pt idx="635">
                  <c:v>6.3500000000000015E-2</c:v>
                </c:pt>
                <c:pt idx="636">
                  <c:v>6.3600000000000004E-2</c:v>
                </c:pt>
                <c:pt idx="637">
                  <c:v>6.370000000000002E-2</c:v>
                </c:pt>
                <c:pt idx="638">
                  <c:v>6.3800000000000009E-2</c:v>
                </c:pt>
                <c:pt idx="639">
                  <c:v>6.3900000000000012E-2</c:v>
                </c:pt>
                <c:pt idx="640">
                  <c:v>6.4000000000000015E-2</c:v>
                </c:pt>
                <c:pt idx="641">
                  <c:v>6.4100000000000018E-2</c:v>
                </c:pt>
                <c:pt idx="642">
                  <c:v>6.4200000000000007E-2</c:v>
                </c:pt>
                <c:pt idx="643">
                  <c:v>6.430000000000001E-2</c:v>
                </c:pt>
                <c:pt idx="644">
                  <c:v>6.4400000000000013E-2</c:v>
                </c:pt>
                <c:pt idx="645">
                  <c:v>6.4500000000000016E-2</c:v>
                </c:pt>
                <c:pt idx="646">
                  <c:v>6.4600000000000019E-2</c:v>
                </c:pt>
                <c:pt idx="647">
                  <c:v>6.4700000000000008E-2</c:v>
                </c:pt>
                <c:pt idx="648">
                  <c:v>6.480000000000001E-2</c:v>
                </c:pt>
                <c:pt idx="649">
                  <c:v>6.4900000000000013E-2</c:v>
                </c:pt>
                <c:pt idx="650">
                  <c:v>6.5000000000000016E-2</c:v>
                </c:pt>
                <c:pt idx="651">
                  <c:v>6.5100000000000019E-2</c:v>
                </c:pt>
                <c:pt idx="652">
                  <c:v>6.5199999999999994E-2</c:v>
                </c:pt>
                <c:pt idx="653">
                  <c:v>6.5300000000000011E-2</c:v>
                </c:pt>
                <c:pt idx="654">
                  <c:v>6.5400000000000014E-2</c:v>
                </c:pt>
                <c:pt idx="655">
                  <c:v>6.5500000000000017E-2</c:v>
                </c:pt>
                <c:pt idx="656">
                  <c:v>6.5600000000000019E-2</c:v>
                </c:pt>
                <c:pt idx="657">
                  <c:v>6.5700000000000008E-2</c:v>
                </c:pt>
                <c:pt idx="658">
                  <c:v>6.5800000000000011E-2</c:v>
                </c:pt>
                <c:pt idx="659">
                  <c:v>6.5900000000000014E-2</c:v>
                </c:pt>
                <c:pt idx="660">
                  <c:v>6.6000000000000003E-2</c:v>
                </c:pt>
                <c:pt idx="661">
                  <c:v>6.610000000000002E-2</c:v>
                </c:pt>
                <c:pt idx="662">
                  <c:v>6.6200000000000009E-2</c:v>
                </c:pt>
                <c:pt idx="663">
                  <c:v>6.6299999999999998E-2</c:v>
                </c:pt>
                <c:pt idx="664">
                  <c:v>6.6400000000000015E-2</c:v>
                </c:pt>
                <c:pt idx="665">
                  <c:v>6.6500000000000004E-2</c:v>
                </c:pt>
                <c:pt idx="666">
                  <c:v>6.660000000000002E-2</c:v>
                </c:pt>
                <c:pt idx="667">
                  <c:v>6.6700000000000009E-2</c:v>
                </c:pt>
                <c:pt idx="668">
                  <c:v>6.6800000000000012E-2</c:v>
                </c:pt>
                <c:pt idx="669">
                  <c:v>6.6900000000000001E-2</c:v>
                </c:pt>
                <c:pt idx="670">
                  <c:v>6.7000000000000018E-2</c:v>
                </c:pt>
                <c:pt idx="671">
                  <c:v>6.7100000000000021E-2</c:v>
                </c:pt>
                <c:pt idx="672">
                  <c:v>6.720000000000001E-2</c:v>
                </c:pt>
                <c:pt idx="673">
                  <c:v>6.7300000000000013E-2</c:v>
                </c:pt>
                <c:pt idx="674">
                  <c:v>6.7400000000000015E-2</c:v>
                </c:pt>
                <c:pt idx="675">
                  <c:v>6.7500000000000018E-2</c:v>
                </c:pt>
                <c:pt idx="676">
                  <c:v>6.7600000000000007E-2</c:v>
                </c:pt>
                <c:pt idx="677">
                  <c:v>6.770000000000001E-2</c:v>
                </c:pt>
                <c:pt idx="678">
                  <c:v>6.7800000000000013E-2</c:v>
                </c:pt>
                <c:pt idx="679">
                  <c:v>6.7900000000000016E-2</c:v>
                </c:pt>
                <c:pt idx="680">
                  <c:v>6.8000000000000019E-2</c:v>
                </c:pt>
                <c:pt idx="681">
                  <c:v>6.8099999999999994E-2</c:v>
                </c:pt>
                <c:pt idx="682">
                  <c:v>6.8200000000000011E-2</c:v>
                </c:pt>
                <c:pt idx="683">
                  <c:v>6.8300000000000013E-2</c:v>
                </c:pt>
                <c:pt idx="684">
                  <c:v>6.8400000000000016E-2</c:v>
                </c:pt>
                <c:pt idx="685">
                  <c:v>6.8500000000000019E-2</c:v>
                </c:pt>
                <c:pt idx="686">
                  <c:v>6.8599999999999994E-2</c:v>
                </c:pt>
                <c:pt idx="687">
                  <c:v>6.8700000000000011E-2</c:v>
                </c:pt>
                <c:pt idx="688">
                  <c:v>6.8800000000000014E-2</c:v>
                </c:pt>
                <c:pt idx="689">
                  <c:v>6.8900000000000017E-2</c:v>
                </c:pt>
                <c:pt idx="690">
                  <c:v>6.900000000000002E-2</c:v>
                </c:pt>
                <c:pt idx="691">
                  <c:v>6.9100000000000009E-2</c:v>
                </c:pt>
                <c:pt idx="692">
                  <c:v>6.9200000000000012E-2</c:v>
                </c:pt>
                <c:pt idx="693">
                  <c:v>6.9300000000000014E-2</c:v>
                </c:pt>
                <c:pt idx="694">
                  <c:v>6.9400000000000017E-2</c:v>
                </c:pt>
                <c:pt idx="695">
                  <c:v>6.950000000000002E-2</c:v>
                </c:pt>
                <c:pt idx="696">
                  <c:v>6.9600000000000009E-2</c:v>
                </c:pt>
                <c:pt idx="697">
                  <c:v>6.9700000000000012E-2</c:v>
                </c:pt>
                <c:pt idx="698">
                  <c:v>6.9800000000000015E-2</c:v>
                </c:pt>
                <c:pt idx="699">
                  <c:v>6.9900000000000018E-2</c:v>
                </c:pt>
                <c:pt idx="700">
                  <c:v>7.0000000000000021E-2</c:v>
                </c:pt>
                <c:pt idx="701">
                  <c:v>7.010000000000001E-2</c:v>
                </c:pt>
                <c:pt idx="702">
                  <c:v>7.0200000000000012E-2</c:v>
                </c:pt>
                <c:pt idx="703">
                  <c:v>7.0300000000000015E-2</c:v>
                </c:pt>
                <c:pt idx="704">
                  <c:v>7.0400000000000018E-2</c:v>
                </c:pt>
                <c:pt idx="705">
                  <c:v>7.0500000000000007E-2</c:v>
                </c:pt>
                <c:pt idx="706">
                  <c:v>7.060000000000001E-2</c:v>
                </c:pt>
                <c:pt idx="707">
                  <c:v>7.0700000000000013E-2</c:v>
                </c:pt>
                <c:pt idx="708">
                  <c:v>7.0800000000000016E-2</c:v>
                </c:pt>
                <c:pt idx="709">
                  <c:v>7.0900000000000019E-2</c:v>
                </c:pt>
                <c:pt idx="710">
                  <c:v>7.1000000000000008E-2</c:v>
                </c:pt>
                <c:pt idx="711">
                  <c:v>7.110000000000001E-2</c:v>
                </c:pt>
                <c:pt idx="712">
                  <c:v>7.1199999999999999E-2</c:v>
                </c:pt>
                <c:pt idx="713">
                  <c:v>7.1300000000000016E-2</c:v>
                </c:pt>
                <c:pt idx="714">
                  <c:v>7.1400000000000019E-2</c:v>
                </c:pt>
                <c:pt idx="715">
                  <c:v>7.1499999999999994E-2</c:v>
                </c:pt>
                <c:pt idx="716">
                  <c:v>7.1600000000000011E-2</c:v>
                </c:pt>
                <c:pt idx="717">
                  <c:v>7.1700000000000014E-2</c:v>
                </c:pt>
                <c:pt idx="718">
                  <c:v>7.1800000000000017E-2</c:v>
                </c:pt>
                <c:pt idx="719">
                  <c:v>7.1900000000000019E-2</c:v>
                </c:pt>
                <c:pt idx="720">
                  <c:v>7.2000000000000008E-2</c:v>
                </c:pt>
                <c:pt idx="721">
                  <c:v>7.2100000000000011E-2</c:v>
                </c:pt>
                <c:pt idx="722">
                  <c:v>7.2200000000000014E-2</c:v>
                </c:pt>
                <c:pt idx="723">
                  <c:v>7.2300000000000017E-2</c:v>
                </c:pt>
                <c:pt idx="724">
                  <c:v>7.240000000000002E-2</c:v>
                </c:pt>
                <c:pt idx="725">
                  <c:v>7.2500000000000009E-2</c:v>
                </c:pt>
                <c:pt idx="726">
                  <c:v>7.2600000000000012E-2</c:v>
                </c:pt>
                <c:pt idx="727">
                  <c:v>7.2700000000000015E-2</c:v>
                </c:pt>
                <c:pt idx="728">
                  <c:v>7.2800000000000017E-2</c:v>
                </c:pt>
                <c:pt idx="729">
                  <c:v>7.290000000000002E-2</c:v>
                </c:pt>
                <c:pt idx="730">
                  <c:v>7.3000000000000009E-2</c:v>
                </c:pt>
                <c:pt idx="731">
                  <c:v>7.3100000000000012E-2</c:v>
                </c:pt>
                <c:pt idx="732">
                  <c:v>7.3200000000000015E-2</c:v>
                </c:pt>
                <c:pt idx="733">
                  <c:v>7.3300000000000018E-2</c:v>
                </c:pt>
                <c:pt idx="734">
                  <c:v>7.3400000000000021E-2</c:v>
                </c:pt>
                <c:pt idx="735">
                  <c:v>7.350000000000001E-2</c:v>
                </c:pt>
                <c:pt idx="736">
                  <c:v>7.3600000000000013E-2</c:v>
                </c:pt>
                <c:pt idx="737">
                  <c:v>7.3700000000000015E-2</c:v>
                </c:pt>
                <c:pt idx="738">
                  <c:v>7.3800000000000018E-2</c:v>
                </c:pt>
                <c:pt idx="739">
                  <c:v>7.3900000000000007E-2</c:v>
                </c:pt>
                <c:pt idx="740">
                  <c:v>7.400000000000001E-2</c:v>
                </c:pt>
                <c:pt idx="741">
                  <c:v>7.4100000000000013E-2</c:v>
                </c:pt>
                <c:pt idx="742">
                  <c:v>7.4200000000000016E-2</c:v>
                </c:pt>
                <c:pt idx="743">
                  <c:v>7.4300000000000033E-2</c:v>
                </c:pt>
                <c:pt idx="744">
                  <c:v>7.4400000000000008E-2</c:v>
                </c:pt>
                <c:pt idx="745">
                  <c:v>7.4500000000000011E-2</c:v>
                </c:pt>
                <c:pt idx="746">
                  <c:v>7.4600000000000014E-2</c:v>
                </c:pt>
                <c:pt idx="747">
                  <c:v>7.4700000000000016E-2</c:v>
                </c:pt>
                <c:pt idx="748">
                  <c:v>7.4800000000000033E-2</c:v>
                </c:pt>
                <c:pt idx="749">
                  <c:v>7.4900000000000008E-2</c:v>
                </c:pt>
                <c:pt idx="750">
                  <c:v>7.5000000000000011E-2</c:v>
                </c:pt>
                <c:pt idx="751">
                  <c:v>7.5100000000000014E-2</c:v>
                </c:pt>
                <c:pt idx="752">
                  <c:v>7.5200000000000017E-2</c:v>
                </c:pt>
                <c:pt idx="753">
                  <c:v>7.530000000000002E-2</c:v>
                </c:pt>
                <c:pt idx="754">
                  <c:v>7.5400000000000009E-2</c:v>
                </c:pt>
                <c:pt idx="755">
                  <c:v>7.5500000000000012E-2</c:v>
                </c:pt>
                <c:pt idx="756">
                  <c:v>7.5600000000000014E-2</c:v>
                </c:pt>
                <c:pt idx="757">
                  <c:v>7.5700000000000017E-2</c:v>
                </c:pt>
                <c:pt idx="758">
                  <c:v>7.580000000000002E-2</c:v>
                </c:pt>
                <c:pt idx="759">
                  <c:v>7.5900000000000009E-2</c:v>
                </c:pt>
                <c:pt idx="760">
                  <c:v>7.6000000000000012E-2</c:v>
                </c:pt>
                <c:pt idx="761">
                  <c:v>7.6100000000000015E-2</c:v>
                </c:pt>
                <c:pt idx="762">
                  <c:v>7.6200000000000004E-2</c:v>
                </c:pt>
                <c:pt idx="763">
                  <c:v>7.6300000000000021E-2</c:v>
                </c:pt>
                <c:pt idx="764">
                  <c:v>7.640000000000001E-2</c:v>
                </c:pt>
                <c:pt idx="765">
                  <c:v>7.6500000000000012E-2</c:v>
                </c:pt>
                <c:pt idx="766">
                  <c:v>7.6600000000000001E-2</c:v>
                </c:pt>
                <c:pt idx="767">
                  <c:v>7.6700000000000018E-2</c:v>
                </c:pt>
                <c:pt idx="768">
                  <c:v>7.6800000000000007E-2</c:v>
                </c:pt>
                <c:pt idx="769">
                  <c:v>7.690000000000001E-2</c:v>
                </c:pt>
                <c:pt idx="770">
                  <c:v>7.7000000000000013E-2</c:v>
                </c:pt>
                <c:pt idx="771">
                  <c:v>7.7100000000000016E-2</c:v>
                </c:pt>
                <c:pt idx="772">
                  <c:v>7.7200000000000019E-2</c:v>
                </c:pt>
                <c:pt idx="773">
                  <c:v>7.7300000000000008E-2</c:v>
                </c:pt>
                <c:pt idx="774">
                  <c:v>7.740000000000001E-2</c:v>
                </c:pt>
                <c:pt idx="775">
                  <c:v>7.7500000000000013E-2</c:v>
                </c:pt>
                <c:pt idx="776">
                  <c:v>7.7600000000000016E-2</c:v>
                </c:pt>
                <c:pt idx="777">
                  <c:v>7.7700000000000033E-2</c:v>
                </c:pt>
                <c:pt idx="778">
                  <c:v>7.7800000000000008E-2</c:v>
                </c:pt>
                <c:pt idx="779">
                  <c:v>7.7900000000000011E-2</c:v>
                </c:pt>
                <c:pt idx="780">
                  <c:v>7.8000000000000014E-2</c:v>
                </c:pt>
                <c:pt idx="781">
                  <c:v>7.8100000000000017E-2</c:v>
                </c:pt>
                <c:pt idx="782">
                  <c:v>7.8200000000000019E-2</c:v>
                </c:pt>
                <c:pt idx="783">
                  <c:v>7.8300000000000008E-2</c:v>
                </c:pt>
                <c:pt idx="784">
                  <c:v>7.8400000000000011E-2</c:v>
                </c:pt>
                <c:pt idx="785">
                  <c:v>7.8500000000000014E-2</c:v>
                </c:pt>
                <c:pt idx="786">
                  <c:v>7.8600000000000003E-2</c:v>
                </c:pt>
                <c:pt idx="787">
                  <c:v>7.870000000000002E-2</c:v>
                </c:pt>
                <c:pt idx="788">
                  <c:v>7.8800000000000009E-2</c:v>
                </c:pt>
                <c:pt idx="789">
                  <c:v>7.8900000000000012E-2</c:v>
                </c:pt>
                <c:pt idx="790">
                  <c:v>7.9000000000000015E-2</c:v>
                </c:pt>
                <c:pt idx="791">
                  <c:v>7.9100000000000018E-2</c:v>
                </c:pt>
                <c:pt idx="792">
                  <c:v>7.920000000000002E-2</c:v>
                </c:pt>
                <c:pt idx="793">
                  <c:v>7.9300000000000009E-2</c:v>
                </c:pt>
                <c:pt idx="794">
                  <c:v>7.9400000000000026E-2</c:v>
                </c:pt>
                <c:pt idx="795">
                  <c:v>7.9500000000000015E-2</c:v>
                </c:pt>
                <c:pt idx="796">
                  <c:v>7.9600000000000018E-2</c:v>
                </c:pt>
                <c:pt idx="797">
                  <c:v>7.9700000000000007E-2</c:v>
                </c:pt>
                <c:pt idx="798">
                  <c:v>7.9800000000000024E-2</c:v>
                </c:pt>
                <c:pt idx="799">
                  <c:v>7.9900000000000013E-2</c:v>
                </c:pt>
                <c:pt idx="800">
                  <c:v>8.0000000000000016E-2</c:v>
                </c:pt>
                <c:pt idx="801">
                  <c:v>8.0100000000000018E-2</c:v>
                </c:pt>
                <c:pt idx="802">
                  <c:v>8.0200000000000035E-2</c:v>
                </c:pt>
                <c:pt idx="803">
                  <c:v>8.0300000000000024E-2</c:v>
                </c:pt>
                <c:pt idx="804">
                  <c:v>8.0400000000000041E-2</c:v>
                </c:pt>
                <c:pt idx="805">
                  <c:v>8.0500000000000016E-2</c:v>
                </c:pt>
                <c:pt idx="806">
                  <c:v>8.0600000000000019E-2</c:v>
                </c:pt>
                <c:pt idx="807">
                  <c:v>8.0700000000000036E-2</c:v>
                </c:pt>
                <c:pt idx="808">
                  <c:v>8.0800000000000038E-2</c:v>
                </c:pt>
                <c:pt idx="809">
                  <c:v>8.0900000000000014E-2</c:v>
                </c:pt>
                <c:pt idx="810">
                  <c:v>8.1000000000000016E-2</c:v>
                </c:pt>
                <c:pt idx="811">
                  <c:v>8.1100000000000005E-2</c:v>
                </c:pt>
                <c:pt idx="812">
                  <c:v>8.1200000000000022E-2</c:v>
                </c:pt>
                <c:pt idx="813">
                  <c:v>8.1300000000000025E-2</c:v>
                </c:pt>
                <c:pt idx="814">
                  <c:v>8.14E-2</c:v>
                </c:pt>
                <c:pt idx="815">
                  <c:v>8.1500000000000017E-2</c:v>
                </c:pt>
                <c:pt idx="816">
                  <c:v>8.160000000000002E-2</c:v>
                </c:pt>
                <c:pt idx="817">
                  <c:v>8.1700000000000036E-2</c:v>
                </c:pt>
                <c:pt idx="818">
                  <c:v>8.1800000000000025E-2</c:v>
                </c:pt>
                <c:pt idx="819">
                  <c:v>8.1900000000000014E-2</c:v>
                </c:pt>
                <c:pt idx="820">
                  <c:v>8.2000000000000003E-2</c:v>
                </c:pt>
                <c:pt idx="821">
                  <c:v>8.2100000000000006E-2</c:v>
                </c:pt>
                <c:pt idx="822">
                  <c:v>8.2200000000000023E-2</c:v>
                </c:pt>
                <c:pt idx="823">
                  <c:v>8.2300000000000026E-2</c:v>
                </c:pt>
                <c:pt idx="824">
                  <c:v>8.2400000000000001E-2</c:v>
                </c:pt>
                <c:pt idx="825">
                  <c:v>8.2500000000000018E-2</c:v>
                </c:pt>
                <c:pt idx="826">
                  <c:v>8.2600000000000021E-2</c:v>
                </c:pt>
                <c:pt idx="827">
                  <c:v>8.2700000000000023E-2</c:v>
                </c:pt>
                <c:pt idx="828">
                  <c:v>8.280000000000004E-2</c:v>
                </c:pt>
                <c:pt idx="829">
                  <c:v>8.2900000000000001E-2</c:v>
                </c:pt>
                <c:pt idx="830">
                  <c:v>8.3000000000000018E-2</c:v>
                </c:pt>
                <c:pt idx="831">
                  <c:v>8.3100000000000035E-2</c:v>
                </c:pt>
                <c:pt idx="832">
                  <c:v>8.3200000000000038E-2</c:v>
                </c:pt>
                <c:pt idx="833">
                  <c:v>8.3300000000000055E-2</c:v>
                </c:pt>
                <c:pt idx="834">
                  <c:v>8.3400000000000016E-2</c:v>
                </c:pt>
                <c:pt idx="835">
                  <c:v>8.3500000000000033E-2</c:v>
                </c:pt>
                <c:pt idx="836">
                  <c:v>8.3600000000000049E-2</c:v>
                </c:pt>
                <c:pt idx="837">
                  <c:v>8.3700000000000038E-2</c:v>
                </c:pt>
                <c:pt idx="838">
                  <c:v>8.3800000000000055E-2</c:v>
                </c:pt>
                <c:pt idx="839">
                  <c:v>8.3900000000000016E-2</c:v>
                </c:pt>
                <c:pt idx="840">
                  <c:v>8.4000000000000019E-2</c:v>
                </c:pt>
                <c:pt idx="841">
                  <c:v>8.4100000000000036E-2</c:v>
                </c:pt>
                <c:pt idx="842">
                  <c:v>8.4200000000000039E-2</c:v>
                </c:pt>
                <c:pt idx="843">
                  <c:v>8.4300000000000014E-2</c:v>
                </c:pt>
                <c:pt idx="844">
                  <c:v>8.4400000000000017E-2</c:v>
                </c:pt>
                <c:pt idx="845">
                  <c:v>8.4500000000000033E-2</c:v>
                </c:pt>
                <c:pt idx="846">
                  <c:v>8.4600000000000036E-2</c:v>
                </c:pt>
                <c:pt idx="847">
                  <c:v>8.4700000000000039E-2</c:v>
                </c:pt>
                <c:pt idx="848">
                  <c:v>8.4800000000000014E-2</c:v>
                </c:pt>
                <c:pt idx="849">
                  <c:v>8.4900000000000017E-2</c:v>
                </c:pt>
                <c:pt idx="850">
                  <c:v>8.500000000000002E-2</c:v>
                </c:pt>
                <c:pt idx="851">
                  <c:v>8.5100000000000037E-2</c:v>
                </c:pt>
                <c:pt idx="852">
                  <c:v>8.5200000000000026E-2</c:v>
                </c:pt>
                <c:pt idx="853">
                  <c:v>8.5300000000000015E-2</c:v>
                </c:pt>
                <c:pt idx="854">
                  <c:v>8.5400000000000004E-2</c:v>
                </c:pt>
                <c:pt idx="855">
                  <c:v>8.550000000000002E-2</c:v>
                </c:pt>
                <c:pt idx="856">
                  <c:v>8.5600000000000037E-2</c:v>
                </c:pt>
                <c:pt idx="857">
                  <c:v>8.570000000000004E-2</c:v>
                </c:pt>
                <c:pt idx="858">
                  <c:v>8.5800000000000015E-2</c:v>
                </c:pt>
                <c:pt idx="859">
                  <c:v>8.5900000000000018E-2</c:v>
                </c:pt>
                <c:pt idx="860">
                  <c:v>8.6000000000000035E-2</c:v>
                </c:pt>
                <c:pt idx="861">
                  <c:v>8.6100000000000024E-2</c:v>
                </c:pt>
                <c:pt idx="862">
                  <c:v>8.620000000000004E-2</c:v>
                </c:pt>
                <c:pt idx="863">
                  <c:v>8.6300000000000002E-2</c:v>
                </c:pt>
                <c:pt idx="864">
                  <c:v>8.6400000000000005E-2</c:v>
                </c:pt>
                <c:pt idx="865">
                  <c:v>8.6500000000000021E-2</c:v>
                </c:pt>
                <c:pt idx="866">
                  <c:v>8.6600000000000038E-2</c:v>
                </c:pt>
                <c:pt idx="867">
                  <c:v>8.6700000000000055E-2</c:v>
                </c:pt>
                <c:pt idx="868">
                  <c:v>8.6800000000000016E-2</c:v>
                </c:pt>
                <c:pt idx="869">
                  <c:v>8.6900000000000005E-2</c:v>
                </c:pt>
                <c:pt idx="870">
                  <c:v>8.7000000000000022E-2</c:v>
                </c:pt>
                <c:pt idx="871">
                  <c:v>8.7100000000000025E-2</c:v>
                </c:pt>
                <c:pt idx="872">
                  <c:v>8.72E-2</c:v>
                </c:pt>
                <c:pt idx="873">
                  <c:v>8.7300000000000003E-2</c:v>
                </c:pt>
                <c:pt idx="874">
                  <c:v>8.7400000000000005E-2</c:v>
                </c:pt>
                <c:pt idx="875">
                  <c:v>8.7500000000000022E-2</c:v>
                </c:pt>
                <c:pt idx="876">
                  <c:v>8.7600000000000039E-2</c:v>
                </c:pt>
                <c:pt idx="877">
                  <c:v>8.7700000000000014E-2</c:v>
                </c:pt>
                <c:pt idx="878">
                  <c:v>8.7800000000000017E-2</c:v>
                </c:pt>
                <c:pt idx="879">
                  <c:v>8.7900000000000006E-2</c:v>
                </c:pt>
                <c:pt idx="880">
                  <c:v>8.8000000000000023E-2</c:v>
                </c:pt>
                <c:pt idx="881">
                  <c:v>8.8100000000000039E-2</c:v>
                </c:pt>
                <c:pt idx="882">
                  <c:v>8.8200000000000014E-2</c:v>
                </c:pt>
                <c:pt idx="883">
                  <c:v>8.8300000000000017E-2</c:v>
                </c:pt>
                <c:pt idx="884">
                  <c:v>8.840000000000002E-2</c:v>
                </c:pt>
                <c:pt idx="885">
                  <c:v>8.8500000000000037E-2</c:v>
                </c:pt>
                <c:pt idx="886">
                  <c:v>8.8600000000000054E-2</c:v>
                </c:pt>
                <c:pt idx="887">
                  <c:v>8.8700000000000029E-2</c:v>
                </c:pt>
                <c:pt idx="888">
                  <c:v>8.8800000000000032E-2</c:v>
                </c:pt>
                <c:pt idx="889">
                  <c:v>8.8900000000000021E-2</c:v>
                </c:pt>
                <c:pt idx="890">
                  <c:v>8.9000000000000037E-2</c:v>
                </c:pt>
                <c:pt idx="891">
                  <c:v>8.9100000000000054E-2</c:v>
                </c:pt>
                <c:pt idx="892">
                  <c:v>8.9200000000000015E-2</c:v>
                </c:pt>
                <c:pt idx="893">
                  <c:v>8.9300000000000018E-2</c:v>
                </c:pt>
                <c:pt idx="894">
                  <c:v>8.9400000000000035E-2</c:v>
                </c:pt>
                <c:pt idx="895">
                  <c:v>8.9500000000000024E-2</c:v>
                </c:pt>
                <c:pt idx="896">
                  <c:v>8.9600000000000055E-2</c:v>
                </c:pt>
                <c:pt idx="897">
                  <c:v>8.970000000000003E-2</c:v>
                </c:pt>
                <c:pt idx="898">
                  <c:v>8.9800000000000019E-2</c:v>
                </c:pt>
                <c:pt idx="899">
                  <c:v>8.9900000000000035E-2</c:v>
                </c:pt>
                <c:pt idx="900">
                  <c:v>9.0000000000000024E-2</c:v>
                </c:pt>
                <c:pt idx="901">
                  <c:v>9.0100000000000013E-2</c:v>
                </c:pt>
                <c:pt idx="902">
                  <c:v>9.0200000000000016E-2</c:v>
                </c:pt>
                <c:pt idx="903">
                  <c:v>9.0300000000000005E-2</c:v>
                </c:pt>
                <c:pt idx="904">
                  <c:v>9.0400000000000022E-2</c:v>
                </c:pt>
                <c:pt idx="905">
                  <c:v>9.0500000000000025E-2</c:v>
                </c:pt>
                <c:pt idx="906">
                  <c:v>9.0600000000000028E-2</c:v>
                </c:pt>
                <c:pt idx="907">
                  <c:v>9.0700000000000017E-2</c:v>
                </c:pt>
                <c:pt idx="908">
                  <c:v>9.080000000000002E-2</c:v>
                </c:pt>
                <c:pt idx="909">
                  <c:v>9.0900000000000036E-2</c:v>
                </c:pt>
                <c:pt idx="910">
                  <c:v>9.1000000000000025E-2</c:v>
                </c:pt>
                <c:pt idx="911">
                  <c:v>9.1100000000000014E-2</c:v>
                </c:pt>
                <c:pt idx="912">
                  <c:v>9.1200000000000003E-2</c:v>
                </c:pt>
                <c:pt idx="913">
                  <c:v>9.1300000000000006E-2</c:v>
                </c:pt>
                <c:pt idx="914">
                  <c:v>9.1400000000000023E-2</c:v>
                </c:pt>
                <c:pt idx="915">
                  <c:v>9.1500000000000026E-2</c:v>
                </c:pt>
                <c:pt idx="916">
                  <c:v>9.1600000000000015E-2</c:v>
                </c:pt>
                <c:pt idx="917">
                  <c:v>9.1700000000000018E-2</c:v>
                </c:pt>
                <c:pt idx="918">
                  <c:v>9.180000000000002E-2</c:v>
                </c:pt>
                <c:pt idx="919">
                  <c:v>9.1900000000000037E-2</c:v>
                </c:pt>
                <c:pt idx="920">
                  <c:v>9.2000000000000026E-2</c:v>
                </c:pt>
                <c:pt idx="921">
                  <c:v>9.2100000000000015E-2</c:v>
                </c:pt>
                <c:pt idx="922">
                  <c:v>9.2200000000000004E-2</c:v>
                </c:pt>
                <c:pt idx="923">
                  <c:v>9.2300000000000021E-2</c:v>
                </c:pt>
                <c:pt idx="924">
                  <c:v>9.2400000000000024E-2</c:v>
                </c:pt>
                <c:pt idx="925">
                  <c:v>9.2500000000000041E-2</c:v>
                </c:pt>
                <c:pt idx="926">
                  <c:v>9.2600000000000016E-2</c:v>
                </c:pt>
                <c:pt idx="927">
                  <c:v>9.2700000000000018E-2</c:v>
                </c:pt>
                <c:pt idx="928">
                  <c:v>9.2800000000000035E-2</c:v>
                </c:pt>
                <c:pt idx="929">
                  <c:v>9.2900000000000024E-2</c:v>
                </c:pt>
                <c:pt idx="930">
                  <c:v>9.3000000000000041E-2</c:v>
                </c:pt>
                <c:pt idx="931">
                  <c:v>9.310000000000003E-2</c:v>
                </c:pt>
                <c:pt idx="932">
                  <c:v>9.3200000000000019E-2</c:v>
                </c:pt>
                <c:pt idx="933">
                  <c:v>9.3300000000000036E-2</c:v>
                </c:pt>
                <c:pt idx="934">
                  <c:v>9.3400000000000039E-2</c:v>
                </c:pt>
                <c:pt idx="935">
                  <c:v>9.3500000000000028E-2</c:v>
                </c:pt>
                <c:pt idx="936">
                  <c:v>9.360000000000003E-2</c:v>
                </c:pt>
                <c:pt idx="937">
                  <c:v>9.3700000000000033E-2</c:v>
                </c:pt>
                <c:pt idx="938">
                  <c:v>9.380000000000005E-2</c:v>
                </c:pt>
                <c:pt idx="939">
                  <c:v>9.3900000000000039E-2</c:v>
                </c:pt>
                <c:pt idx="940">
                  <c:v>9.4000000000000028E-2</c:v>
                </c:pt>
                <c:pt idx="941">
                  <c:v>9.4100000000000017E-2</c:v>
                </c:pt>
                <c:pt idx="942">
                  <c:v>9.420000000000002E-2</c:v>
                </c:pt>
                <c:pt idx="943">
                  <c:v>9.4300000000000037E-2</c:v>
                </c:pt>
                <c:pt idx="944">
                  <c:v>9.4400000000000026E-2</c:v>
                </c:pt>
                <c:pt idx="945">
                  <c:v>9.4500000000000028E-2</c:v>
                </c:pt>
                <c:pt idx="946">
                  <c:v>9.4600000000000031E-2</c:v>
                </c:pt>
                <c:pt idx="947">
                  <c:v>9.470000000000002E-2</c:v>
                </c:pt>
                <c:pt idx="948">
                  <c:v>9.4800000000000037E-2</c:v>
                </c:pt>
                <c:pt idx="949">
                  <c:v>9.490000000000004E-2</c:v>
                </c:pt>
                <c:pt idx="950">
                  <c:v>9.5000000000000015E-2</c:v>
                </c:pt>
                <c:pt idx="951">
                  <c:v>9.5100000000000018E-2</c:v>
                </c:pt>
                <c:pt idx="952">
                  <c:v>9.5200000000000021E-2</c:v>
                </c:pt>
                <c:pt idx="953">
                  <c:v>9.5300000000000024E-2</c:v>
                </c:pt>
                <c:pt idx="954">
                  <c:v>9.540000000000004E-2</c:v>
                </c:pt>
                <c:pt idx="955">
                  <c:v>9.5500000000000029E-2</c:v>
                </c:pt>
                <c:pt idx="956">
                  <c:v>9.5600000000000018E-2</c:v>
                </c:pt>
                <c:pt idx="957">
                  <c:v>9.5700000000000035E-2</c:v>
                </c:pt>
                <c:pt idx="958">
                  <c:v>9.5800000000000038E-2</c:v>
                </c:pt>
                <c:pt idx="959">
                  <c:v>9.5900000000000055E-2</c:v>
                </c:pt>
                <c:pt idx="960">
                  <c:v>9.6000000000000016E-2</c:v>
                </c:pt>
                <c:pt idx="961">
                  <c:v>9.6100000000000019E-2</c:v>
                </c:pt>
                <c:pt idx="962">
                  <c:v>9.6200000000000035E-2</c:v>
                </c:pt>
                <c:pt idx="963">
                  <c:v>9.6300000000000024E-2</c:v>
                </c:pt>
                <c:pt idx="964">
                  <c:v>9.6400000000000013E-2</c:v>
                </c:pt>
                <c:pt idx="965">
                  <c:v>9.6500000000000016E-2</c:v>
                </c:pt>
                <c:pt idx="966">
                  <c:v>9.6600000000000019E-2</c:v>
                </c:pt>
                <c:pt idx="967">
                  <c:v>9.6700000000000036E-2</c:v>
                </c:pt>
                <c:pt idx="968">
                  <c:v>9.6800000000000039E-2</c:v>
                </c:pt>
                <c:pt idx="969">
                  <c:v>9.6900000000000014E-2</c:v>
                </c:pt>
                <c:pt idx="970">
                  <c:v>9.7000000000000017E-2</c:v>
                </c:pt>
                <c:pt idx="971">
                  <c:v>9.7100000000000006E-2</c:v>
                </c:pt>
                <c:pt idx="972">
                  <c:v>9.7200000000000022E-2</c:v>
                </c:pt>
                <c:pt idx="973">
                  <c:v>9.7300000000000025E-2</c:v>
                </c:pt>
                <c:pt idx="974">
                  <c:v>9.74E-2</c:v>
                </c:pt>
                <c:pt idx="975">
                  <c:v>9.7500000000000017E-2</c:v>
                </c:pt>
                <c:pt idx="976">
                  <c:v>9.760000000000002E-2</c:v>
                </c:pt>
                <c:pt idx="977">
                  <c:v>9.7700000000000037E-2</c:v>
                </c:pt>
                <c:pt idx="978">
                  <c:v>9.7800000000000026E-2</c:v>
                </c:pt>
                <c:pt idx="979">
                  <c:v>9.7900000000000015E-2</c:v>
                </c:pt>
                <c:pt idx="980">
                  <c:v>9.8000000000000032E-2</c:v>
                </c:pt>
                <c:pt idx="981">
                  <c:v>9.8100000000000021E-2</c:v>
                </c:pt>
                <c:pt idx="982">
                  <c:v>9.8200000000000037E-2</c:v>
                </c:pt>
                <c:pt idx="983">
                  <c:v>9.830000000000004E-2</c:v>
                </c:pt>
                <c:pt idx="984">
                  <c:v>9.8400000000000015E-2</c:v>
                </c:pt>
                <c:pt idx="985">
                  <c:v>9.8500000000000032E-2</c:v>
                </c:pt>
                <c:pt idx="986">
                  <c:v>9.8600000000000049E-2</c:v>
                </c:pt>
                <c:pt idx="987">
                  <c:v>9.8700000000000052E-2</c:v>
                </c:pt>
                <c:pt idx="988">
                  <c:v>9.8800000000000068E-2</c:v>
                </c:pt>
                <c:pt idx="989">
                  <c:v>9.890000000000003E-2</c:v>
                </c:pt>
                <c:pt idx="990">
                  <c:v>9.9000000000000019E-2</c:v>
                </c:pt>
                <c:pt idx="991">
                  <c:v>9.9100000000000035E-2</c:v>
                </c:pt>
                <c:pt idx="992">
                  <c:v>9.9200000000000038E-2</c:v>
                </c:pt>
                <c:pt idx="993">
                  <c:v>9.9300000000000055E-2</c:v>
                </c:pt>
                <c:pt idx="994">
                  <c:v>9.9400000000000016E-2</c:v>
                </c:pt>
                <c:pt idx="995">
                  <c:v>9.9500000000000033E-2</c:v>
                </c:pt>
                <c:pt idx="996">
                  <c:v>9.960000000000005E-2</c:v>
                </c:pt>
                <c:pt idx="997">
                  <c:v>9.9700000000000039E-2</c:v>
                </c:pt>
                <c:pt idx="998">
                  <c:v>9.9800000000000028E-2</c:v>
                </c:pt>
                <c:pt idx="999">
                  <c:v>9.9900000000000017E-2</c:v>
                </c:pt>
                <c:pt idx="1000">
                  <c:v>0.1</c:v>
                </c:pt>
              </c:numCache>
            </c:numRef>
          </c:xVal>
          <c:yVal>
            <c:numRef>
              <c:f>Sheet1!$I$2:$I$1002</c:f>
              <c:numCache>
                <c:formatCode>General</c:formatCode>
                <c:ptCount val="100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pt idx="251">
                  <c:v>0</c:v>
                </c:pt>
                <c:pt idx="252">
                  <c:v>0</c:v>
                </c:pt>
                <c:pt idx="253">
                  <c:v>0</c:v>
                </c:pt>
                <c:pt idx="254">
                  <c:v>0</c:v>
                </c:pt>
                <c:pt idx="255">
                  <c:v>0</c:v>
                </c:pt>
                <c:pt idx="256">
                  <c:v>0</c:v>
                </c:pt>
                <c:pt idx="257">
                  <c:v>0</c:v>
                </c:pt>
                <c:pt idx="258">
                  <c:v>0</c:v>
                </c:pt>
                <c:pt idx="259">
                  <c:v>0</c:v>
                </c:pt>
                <c:pt idx="260">
                  <c:v>0</c:v>
                </c:pt>
                <c:pt idx="261">
                  <c:v>0</c:v>
                </c:pt>
                <c:pt idx="262">
                  <c:v>0</c:v>
                </c:pt>
                <c:pt idx="263">
                  <c:v>0</c:v>
                </c:pt>
                <c:pt idx="264">
                  <c:v>0</c:v>
                </c:pt>
                <c:pt idx="265">
                  <c:v>0</c:v>
                </c:pt>
                <c:pt idx="266">
                  <c:v>0</c:v>
                </c:pt>
                <c:pt idx="267">
                  <c:v>0</c:v>
                </c:pt>
                <c:pt idx="268">
                  <c:v>0</c:v>
                </c:pt>
                <c:pt idx="269">
                  <c:v>0</c:v>
                </c:pt>
                <c:pt idx="270">
                  <c:v>0</c:v>
                </c:pt>
                <c:pt idx="271">
                  <c:v>0</c:v>
                </c:pt>
                <c:pt idx="272">
                  <c:v>0</c:v>
                </c:pt>
                <c:pt idx="273">
                  <c:v>0</c:v>
                </c:pt>
                <c:pt idx="274">
                  <c:v>0</c:v>
                </c:pt>
                <c:pt idx="275">
                  <c:v>0</c:v>
                </c:pt>
                <c:pt idx="276">
                  <c:v>0</c:v>
                </c:pt>
                <c:pt idx="277">
                  <c:v>0</c:v>
                </c:pt>
                <c:pt idx="278">
                  <c:v>0</c:v>
                </c:pt>
                <c:pt idx="279">
                  <c:v>0</c:v>
                </c:pt>
                <c:pt idx="280">
                  <c:v>-10.80901699437495</c:v>
                </c:pt>
                <c:pt idx="281">
                  <c:v>-9.4325958003824102</c:v>
                </c:pt>
                <c:pt idx="282">
                  <c:v>-7.4679988560769246</c:v>
                </c:pt>
                <c:pt idx="283">
                  <c:v>-5.215162274466639</c:v>
                </c:pt>
                <c:pt idx="284">
                  <c:v>-2.947709538995992</c:v>
                </c:pt>
                <c:pt idx="285">
                  <c:v>-0.89100652418838899</c:v>
                </c:pt>
                <c:pt idx="286">
                  <c:v>0.79109417017170669</c:v>
                </c:pt>
                <c:pt idx="287">
                  <c:v>2.0011005550537031</c:v>
                </c:pt>
                <c:pt idx="288">
                  <c:v>2.7053711944689538</c:v>
                </c:pt>
                <c:pt idx="289">
                  <c:v>2.9258264732877701</c:v>
                </c:pt>
                <c:pt idx="290">
                  <c:v>2.7277378954192666</c:v>
                </c:pt>
                <c:pt idx="291">
                  <c:v>2.2054984466959442</c:v>
                </c:pt>
                <c:pt idx="292">
                  <c:v>1.468129199314786</c:v>
                </c:pt>
                <c:pt idx="293">
                  <c:v>0.62598492532343364</c:v>
                </c:pt>
                <c:pt idx="294">
                  <c:v>-0.22026072453645787</c:v>
                </c:pt>
                <c:pt idx="295">
                  <c:v>-0.9876883405951058</c:v>
                </c:pt>
                <c:pt idx="296">
                  <c:v>-1.6160092529692398</c:v>
                </c:pt>
                <c:pt idx="297">
                  <c:v>-2.0693487773532322</c:v>
                </c:pt>
                <c:pt idx="298">
                  <c:v>-2.3353228256537468</c:v>
                </c:pt>
                <c:pt idx="299">
                  <c:v>-2.4219886598152858</c:v>
                </c:pt>
                <c:pt idx="300">
                  <c:v>-2.3533528323661286</c:v>
                </c:pt>
                <c:pt idx="301">
                  <c:v>-2.1641364008880202</c:v>
                </c:pt>
                <c:pt idx="302">
                  <c:v>-1.8944431098837393</c:v>
                </c:pt>
                <c:pt idx="303">
                  <c:v>-1.5848686621246781</c:v>
                </c:pt>
                <c:pt idx="304">
                  <c:v>-1.272448593927888</c:v>
                </c:pt>
                <c:pt idx="305">
                  <c:v>-0.98768834059514654</c:v>
                </c:pt>
                <c:pt idx="306">
                  <c:v>-0.75276927171603447</c:v>
                </c:pt>
                <c:pt idx="307">
                  <c:v>-0.58089266932695549</c:v>
                </c:pt>
                <c:pt idx="308">
                  <c:v>-0.47661942020057158</c:v>
                </c:pt>
                <c:pt idx="309">
                  <c:v>-0.43699176585506105</c:v>
                </c:pt>
                <c:pt idx="310">
                  <c:v>-0.45318583261651385</c:v>
                </c:pt>
                <c:pt idx="311">
                  <c:v>-0.51243739405130107</c:v>
                </c:pt>
                <c:pt idx="312">
                  <c:v>-0.60000332842148441</c:v>
                </c:pt>
                <c:pt idx="313">
                  <c:v>-0.70096080712114828</c:v>
                </c:pt>
                <c:pt idx="314">
                  <c:v>-0.80169797670998</c:v>
                </c:pt>
                <c:pt idx="315">
                  <c:v>-0.89100652418836557</c:v>
                </c:pt>
                <c:pt idx="316">
                  <c:v>-0.96074162590184187</c:v>
                </c:pt>
                <c:pt idx="317">
                  <c:v>-1.0060632694432241</c:v>
                </c:pt>
                <c:pt idx="318">
                  <c:v>-1.0253112715912422</c:v>
                </c:pt>
                <c:pt idx="319">
                  <c:v>-1.0195925921025786</c:v>
                </c:pt>
                <c:pt idx="320">
                  <c:v>-0.99217338326228932</c:v>
                </c:pt>
                <c:pt idx="321">
                  <c:v>-0.94777052170858644</c:v>
                </c:pt>
                <c:pt idx="322">
                  <c:v>-0.89183000765800602</c:v>
                </c:pt>
                <c:pt idx="323">
                  <c:v>-0.82986505845277669</c:v>
                </c:pt>
                <c:pt idx="324">
                  <c:v>-0.76690769417907145</c:v>
                </c:pt>
                <c:pt idx="325">
                  <c:v>-0.70710678118654757</c:v>
                </c:pt>
                <c:pt idx="326">
                  <c:v>-0.65348522523111807</c:v>
                </c:pt>
                <c:pt idx="327">
                  <c:v>-0.60785116786474958</c:v>
                </c:pt>
                <c:pt idx="328">
                  <c:v>-0.57084393752804585</c:v>
                </c:pt>
                <c:pt idx="329">
                  <c:v>-0.54208584011561911</c:v>
                </c:pt>
                <c:pt idx="330">
                  <c:v>-0.52040578230161738</c:v>
                </c:pt>
                <c:pt idx="331">
                  <c:v>-0.50409987235879372</c:v>
                </c:pt>
                <c:pt idx="332">
                  <c:v>-0.49119685130939905</c:v>
                </c:pt>
                <c:pt idx="333">
                  <c:v>-0.47970156291122318</c:v>
                </c:pt>
                <c:pt idx="334">
                  <c:v>-0.46779667142434139</c:v>
                </c:pt>
                <c:pt idx="335">
                  <c:v>-0.45399049973954647</c:v>
                </c:pt>
                <c:pt idx="336">
                  <c:v>-0.4372063188778294</c:v>
                </c:pt>
                <c:pt idx="337">
                  <c:v>-0.41681498214059726</c:v>
                </c:pt>
                <c:pt idx="338">
                  <c:v>-0.39261798508877527</c:v>
                </c:pt>
                <c:pt idx="339">
                  <c:v>-0.36479158870449818</c:v>
                </c:pt>
                <c:pt idx="340">
                  <c:v>-0.33380451614160983</c:v>
                </c:pt>
                <c:pt idx="341">
                  <c:v>-0.30032204563728032</c:v>
                </c:pt>
                <c:pt idx="342">
                  <c:v>-0.26510832590153804</c:v>
                </c:pt>
                <c:pt idx="343">
                  <c:v>-0.22893677006306193</c:v>
                </c:pt>
                <c:pt idx="344">
                  <c:v>-0.19251580893110448</c:v>
                </c:pt>
                <c:pt idx="345">
                  <c:v>-0.15643446504023048</c:v>
                </c:pt>
                <c:pt idx="346">
                  <c:v>-0.12112946514223616</c:v>
                </c:pt>
                <c:pt idx="347">
                  <c:v>-8.6873194685886806E-2</c:v>
                </c:pt>
                <c:pt idx="348">
                  <c:v>-5.3779889304124473E-2</c:v>
                </c:pt>
                <c:pt idx="349">
                  <c:v>-2.1826150084889685E-2</c:v>
                </c:pt>
                <c:pt idx="350">
                  <c:v>9.1188196555464247E-3</c:v>
                </c:pt>
                <c:pt idx="351">
                  <c:v>3.9257973217120198E-2</c:v>
                </c:pt>
                <c:pt idx="352">
                  <c:v>6.8830525596673214E-2</c:v>
                </c:pt>
                <c:pt idx="353">
                  <c:v>9.8079030612620008E-2</c:v>
                </c:pt>
                <c:pt idx="354">
                  <c:v>0.12722210847478135</c:v>
                </c:pt>
                <c:pt idx="355">
                  <c:v>0.1564344650402297</c:v>
                </c:pt>
                <c:pt idx="356">
                  <c:v>0.18583483460780043</c:v>
                </c:pt>
                <c:pt idx="357">
                  <c:v>0.2154815899971626</c:v>
                </c:pt>
                <c:pt idx="358">
                  <c:v>0.24537506155300959</c:v>
                </c:pt>
                <c:pt idx="359">
                  <c:v>0.27546512543894941</c:v>
                </c:pt>
                <c:pt idx="360">
                  <c:v>0.3056623680959219</c:v>
                </c:pt>
                <c:pt idx="361">
                  <c:v>0.33585109149308562</c:v>
                </c:pt>
                <c:pt idx="362">
                  <c:v>0.36590255862794674</c:v>
                </c:pt>
                <c:pt idx="363">
                  <c:v>0.39568714537557398</c:v>
                </c:pt>
                <c:pt idx="364">
                  <c:v>0.42508441331856439</c:v>
                </c:pt>
                <c:pt idx="365">
                  <c:v>0.45399049973954553</c:v>
                </c:pt>
                <c:pt idx="366">
                  <c:v>0.48232259229177726</c:v>
                </c:pt>
                <c:pt idx="367">
                  <c:v>0.51002058257977012</c:v>
                </c:pt>
                <c:pt idx="368">
                  <c:v>0.53704625117266269</c:v>
                </c:pt>
                <c:pt idx="369">
                  <c:v>0.56338051362494401</c:v>
                </c:pt>
                <c:pt idx="370">
                  <c:v>0.58901935033333963</c:v>
                </c:pt>
                <c:pt idx="371">
                  <c:v>0.61396905860109652</c:v>
                </c:pt>
                <c:pt idx="372">
                  <c:v>0.63824141568056625</c:v>
                </c:pt>
                <c:pt idx="373">
                  <c:v>0.66184924347330321</c:v>
                </c:pt>
                <c:pt idx="374">
                  <c:v>0.6848027373496971</c:v>
                </c:pt>
                <c:pt idx="375">
                  <c:v>0.70710678118654768</c:v>
                </c:pt>
                <c:pt idx="376">
                  <c:v>0.7287593341155798</c:v>
                </c:pt>
                <c:pt idx="377">
                  <c:v>0.74975085428444754</c:v>
                </c:pt>
                <c:pt idx="378">
                  <c:v>0.77006462991272995</c:v>
                </c:pt>
                <c:pt idx="379">
                  <c:v>0.78967782279246568</c:v>
                </c:pt>
                <c:pt idx="380">
                  <c:v>0.8085629950773221</c:v>
                </c:pt>
                <c:pt idx="381">
                  <c:v>0.82668988448772718</c:v>
                </c:pt>
                <c:pt idx="382">
                  <c:v>0.84402721130699687</c:v>
                </c:pt>
                <c:pt idx="383">
                  <c:v>0.86054433663055296</c:v>
                </c:pt>
                <c:pt idx="384">
                  <c:v>0.87621263849955688</c:v>
                </c:pt>
                <c:pt idx="385">
                  <c:v>0.89100652418836801</c:v>
                </c:pt>
                <c:pt idx="386">
                  <c:v>0.90490404717041018</c:v>
                </c:pt>
                <c:pt idx="387">
                  <c:v>0.91788714150417361</c:v>
                </c:pt>
                <c:pt idx="388">
                  <c:v>0.92994152133761587</c:v>
                </c:pt>
                <c:pt idx="389">
                  <c:v>0.94105631719143523</c:v>
                </c:pt>
                <c:pt idx="390">
                  <c:v>0.95122353330305598</c:v>
                </c:pt>
                <c:pt idx="391">
                  <c:v>0.96043741241739589</c:v>
                </c:pt>
                <c:pt idx="392">
                  <c:v>0.96869378769864645</c:v>
                </c:pt>
                <c:pt idx="393">
                  <c:v>0.97598948816283559</c:v>
                </c:pt>
                <c:pt idx="394">
                  <c:v>0.98232184667945488</c:v>
                </c:pt>
                <c:pt idx="395">
                  <c:v>0.98768834059513777</c:v>
                </c:pt>
                <c:pt idx="396">
                  <c:v>0.99208637654565357</c:v>
                </c:pt>
                <c:pt idx="397">
                  <c:v>0.995513214757201</c:v>
                </c:pt>
                <c:pt idx="398">
                  <c:v>0.99796601527938589</c:v>
                </c:pt>
                <c:pt idx="399">
                  <c:v>0.99944197977832816</c:v>
                </c:pt>
                <c:pt idx="400">
                  <c:v>0.99993855787646657</c:v>
                </c:pt>
                <c:pt idx="401">
                  <c:v>0.99945368625277253</c:v>
                </c:pt>
                <c:pt idx="402">
                  <c:v>0.9979860311875155</c:v>
                </c:pt>
                <c:pt idx="403">
                  <c:v>0.99553521012040391</c:v>
                </c:pt>
                <c:pt idx="404">
                  <c:v>0.99210197417544332</c:v>
                </c:pt>
                <c:pt idx="405">
                  <c:v>0.98768834059513766</c:v>
                </c:pt>
                <c:pt idx="406">
                  <c:v>0.98229767082881547</c:v>
                </c:pt>
                <c:pt idx="407">
                  <c:v>0.97593469600480665</c:v>
                </c:pt>
                <c:pt idx="408">
                  <c:v>0.96860549624791481</c:v>
                </c:pt>
                <c:pt idx="409">
                  <c:v>0.9603174435473476</c:v>
                </c:pt>
                <c:pt idx="410">
                  <c:v>0.95107911958922309</c:v>
                </c:pt>
                <c:pt idx="411">
                  <c:v>0.94090022025335363</c:v>
                </c:pt>
                <c:pt idx="412">
                  <c:v>0.92979145756643788</c:v>
                </c:pt>
                <c:pt idx="413">
                  <c:v>0.91776446810811663</c:v>
                </c:pt>
                <c:pt idx="414">
                  <c:v>0.90483173451881538</c:v>
                </c:pt>
                <c:pt idx="415">
                  <c:v>0.89100652418836768</c:v>
                </c:pt>
                <c:pt idx="416">
                  <c:v>0.87630284670325198</c:v>
                </c:pt>
                <c:pt idx="417">
                  <c:v>0.86073542942974401</c:v>
                </c:pt>
                <c:pt idx="418">
                  <c:v>0.84431970887081453</c:v>
                </c:pt>
                <c:pt idx="419">
                  <c:v>0.82707183424247444</c:v>
                </c:pt>
                <c:pt idx="420">
                  <c:v>0.80900867908775553</c:v>
                </c:pt>
                <c:pt idx="421">
                  <c:v>0.79014785664263765</c:v>
                </c:pt>
                <c:pt idx="422">
                  <c:v>0.77050773500318404</c:v>
                </c:pt>
                <c:pt idx="423">
                  <c:v>0.75010744880496949</c:v>
                </c:pt>
                <c:pt idx="424">
                  <c:v>0.72896690499044503</c:v>
                </c:pt>
                <c:pt idx="425">
                  <c:v>0.70710678118654724</c:v>
                </c:pt>
                <c:pt idx="426">
                  <c:v>0.68454851613589085</c:v>
                </c:pt>
                <c:pt idx="427">
                  <c:v>0.66131429243556172</c:v>
                </c:pt>
                <c:pt idx="428">
                  <c:v>0.63742701247838462</c:v>
                </c:pt>
                <c:pt idx="429">
                  <c:v>0.61291026893109712</c:v>
                </c:pt>
                <c:pt idx="430">
                  <c:v>0.58778831131567866</c:v>
                </c:pt>
                <c:pt idx="431">
                  <c:v>0.56208601029920802</c:v>
                </c:pt>
                <c:pt idx="432">
                  <c:v>0.53582882117530384</c:v>
                </c:pt>
                <c:pt idx="433">
                  <c:v>0.50904274777763037</c:v>
                </c:pt>
                <c:pt idx="434">
                  <c:v>0.48175430774865624</c:v>
                </c:pt>
                <c:pt idx="435">
                  <c:v>0.45399049973954825</c:v>
                </c:pt>
                <c:pt idx="436">
                  <c:v>0.42577877277883525</c:v>
                </c:pt>
                <c:pt idx="437">
                  <c:v>0.39714699775020618</c:v>
                </c:pt>
                <c:pt idx="438">
                  <c:v>0.36812344068456748</c:v>
                </c:pt>
                <c:pt idx="439">
                  <c:v>0.33873673741057198</c:v>
                </c:pt>
                <c:pt idx="440">
                  <c:v>0.30901586902320094</c:v>
                </c:pt>
                <c:pt idx="441">
                  <c:v>0.27899013761606878</c:v>
                </c:pt>
                <c:pt idx="442">
                  <c:v>0.24868914176888854</c:v>
                </c:pt>
                <c:pt idx="443">
                  <c:v>0.21814275137110034</c:v>
                </c:pt>
                <c:pt idx="444">
                  <c:v>0.18738108148004157</c:v>
                </c:pt>
                <c:pt idx="445">
                  <c:v>0.1564344650402324</c:v>
                </c:pt>
                <c:pt idx="446">
                  <c:v>0.12533342441509523</c:v>
                </c:pt>
                <c:pt idx="447">
                  <c:v>9.4108641792393935E-2</c:v>
                </c:pt>
                <c:pt idx="448">
                  <c:v>6.279092861129297E-2</c:v>
                </c:pt>
                <c:pt idx="449">
                  <c:v>3.1411194218702046E-2</c:v>
                </c:pt>
                <c:pt idx="450">
                  <c:v>4.1399377249109259E-7</c:v>
                </c:pt>
                <c:pt idx="451">
                  <c:v>-3.1410402815158542E-2</c:v>
                </c:pt>
                <c:pt idx="452">
                  <c:v>-6.2790245313461196E-2</c:v>
                </c:pt>
                <c:pt idx="453">
                  <c:v>-9.4108133048228695E-2</c:v>
                </c:pt>
                <c:pt idx="454">
                  <c:v>-0.1253331478095164</c:v>
                </c:pt>
                <c:pt idx="455">
                  <c:v>-0.15643446504023123</c:v>
                </c:pt>
                <c:pt idx="456">
                  <c:v>-0.18738138479580715</c:v>
                </c:pt>
                <c:pt idx="457">
                  <c:v>-0.21814336223532907</c:v>
                </c:pt>
                <c:pt idx="458">
                  <c:v>-0.2486900376577045</c:v>
                </c:pt>
                <c:pt idx="459">
                  <c:v>-0.27899126611850217</c:v>
                </c:pt>
                <c:pt idx="460">
                  <c:v>-0.30901714667474262</c:v>
                </c:pt>
                <c:pt idx="461">
                  <c:v>-0.33873805130711326</c:v>
                </c:pt>
                <c:pt idx="462">
                  <c:v>-0.36812465356305291</c:v>
                </c:pt>
                <c:pt idx="463">
                  <c:v>-0.39714795695251498</c:v>
                </c:pt>
                <c:pt idx="464">
                  <c:v>-0.42577932311249345</c:v>
                </c:pt>
                <c:pt idx="465">
                  <c:v>-0.45399049973954547</c:v>
                </c:pt>
                <c:pt idx="466">
                  <c:v>-0.48175364827286948</c:v>
                </c:pt>
                <c:pt idx="467">
                  <c:v>-0.50904137129626748</c:v>
                </c:pt>
                <c:pt idx="468">
                  <c:v>-0.53582673961577099</c:v>
                </c:pt>
                <c:pt idx="469">
                  <c:v>-0.56208331896225561</c:v>
                </c:pt>
                <c:pt idx="470">
                  <c:v>-0.58778519626450842</c:v>
                </c:pt>
                <c:pt idx="471">
                  <c:v>-0.61290700543802734</c:v>
                </c:pt>
                <c:pt idx="472">
                  <c:v>-0.6374239526376092</c:v>
                </c:pt>
                <c:pt idx="473">
                  <c:v>-0.66131184092672213</c:v>
                </c:pt>
                <c:pt idx="474">
                  <c:v>-0.6845470943230394</c:v>
                </c:pt>
                <c:pt idx="475">
                  <c:v>-0.70710678118654757</c:v>
                </c:pt>
                <c:pt idx="476">
                  <c:v>-0.72896863692331426</c:v>
                </c:pt>
                <c:pt idx="477">
                  <c:v>-0.75011108598421072</c:v>
                </c:pt>
                <c:pt idx="478">
                  <c:v>-0.77051326314278257</c:v>
                </c:pt>
                <c:pt idx="479">
                  <c:v>-0.7901550340400636</c:v>
                </c:pt>
                <c:pt idx="480">
                  <c:v>-0.80901701498648448</c:v>
                </c:pt>
                <c:pt idx="481">
                  <c:v>-0.82708059201185025</c:v>
                </c:pt>
                <c:pt idx="482">
                  <c:v>-0.84432793915441884</c:v>
                </c:pt>
                <c:pt idx="483">
                  <c:v>-0.8607420359790724</c:v>
                </c:pt>
                <c:pt idx="484">
                  <c:v>-0.87630668431334335</c:v>
                </c:pt>
                <c:pt idx="485">
                  <c:v>-0.89100652418836879</c:v>
                </c:pt>
                <c:pt idx="486">
                  <c:v>-0.9048270489704654</c:v>
                </c:pt>
                <c:pt idx="487">
                  <c:v>-0.91775461966777161</c:v>
                </c:pt>
                <c:pt idx="488">
                  <c:v>-0.92977647839565369</c:v>
                </c:pt>
                <c:pt idx="489">
                  <c:v>-0.94088076098434814</c:v>
                </c:pt>
                <c:pt idx="490">
                  <c:v>-0.95105650871259384</c:v>
                </c:pt>
                <c:pt idx="491">
                  <c:v>-0.96029367915175834</c:v>
                </c:pt>
                <c:pt idx="492">
                  <c:v>-0.9685831561061925</c:v>
                </c:pt>
                <c:pt idx="493">
                  <c:v>-0.97591675863698202</c:v>
                </c:pt>
                <c:pt idx="494">
                  <c:v>-0.98228724915803522</c:v>
                </c:pt>
                <c:pt idx="495">
                  <c:v>-0.98768834059513777</c:v>
                </c:pt>
                <c:pt idx="496">
                  <c:v>-0.99211470260042012</c:v>
                </c:pt>
                <c:pt idx="497">
                  <c:v>-0.99556196681631948</c:v>
                </c:pt>
                <c:pt idx="498">
                  <c:v>-0.99802673118464436</c:v>
                </c:pt>
                <c:pt idx="499">
                  <c:v>-0.99950656329768539</c:v>
                </c:pt>
                <c:pt idx="500">
                  <c:v>-1.0000000027894678</c:v>
                </c:pt>
                <c:pt idx="501">
                  <c:v>-0.9995065627662123</c:v>
                </c:pt>
                <c:pt idx="502">
                  <c:v>-0.99802673027592348</c:v>
                </c:pt>
                <c:pt idx="503">
                  <c:v>-0.99556196581773138</c:v>
                </c:pt>
                <c:pt idx="504">
                  <c:v>-0.99211470189228879</c:v>
                </c:pt>
                <c:pt idx="505">
                  <c:v>-0.98768834059513799</c:v>
                </c:pt>
                <c:pt idx="506">
                  <c:v>-0.98228725025561681</c:v>
                </c:pt>
                <c:pt idx="507">
                  <c:v>-0.9759167611245414</c:v>
                </c:pt>
                <c:pt idx="508">
                  <c:v>-0.9685831601146182</c:v>
                </c:pt>
                <c:pt idx="509">
                  <c:v>-0.96029368459833819</c:v>
                </c:pt>
                <c:pt idx="510">
                  <c:v>-0.95105651526896573</c:v>
                </c:pt>
                <c:pt idx="511">
                  <c:v>-0.94088076807113752</c:v>
                </c:pt>
                <c:pt idx="512">
                  <c:v>-0.9297764852085374</c:v>
                </c:pt>
                <c:pt idx="513">
                  <c:v>-0.91775462523713702</c:v>
                </c:pt>
                <c:pt idx="514">
                  <c:v>-0.9048270522534555</c:v>
                </c:pt>
                <c:pt idx="515">
                  <c:v>-0.89100652418836779</c:v>
                </c:pt>
                <c:pt idx="516">
                  <c:v>-0.87630668021789604</c:v>
                </c:pt>
                <c:pt idx="517">
                  <c:v>-0.8607420273034716</c:v>
                </c:pt>
                <c:pt idx="518">
                  <c:v>-0.84432792587505057</c:v>
                </c:pt>
                <c:pt idx="519">
                  <c:v>-0.82708057467135898</c:v>
                </c:pt>
                <c:pt idx="520">
                  <c:v>-0.80901699475246003</c:v>
                </c:pt>
                <c:pt idx="521">
                  <c:v>-0.79015501270055866</c:v>
                </c:pt>
                <c:pt idx="522">
                  <c:v>-0.7705132430258389</c:v>
                </c:pt>
                <c:pt idx="523">
                  <c:v>-0.75011106979484554</c:v>
                </c:pt>
                <c:pt idx="524">
                  <c:v>-0.72896862749960978</c:v>
                </c:pt>
                <c:pt idx="525">
                  <c:v>-0.70710678118654602</c:v>
                </c:pt>
                <c:pt idx="526">
                  <c:v>-0.68454710586466261</c:v>
                </c:pt>
                <c:pt idx="527">
                  <c:v>-0.66131186521346264</c:v>
                </c:pt>
                <c:pt idx="528">
                  <c:v>-0.6374239896114583</c:v>
                </c:pt>
                <c:pt idx="529">
                  <c:v>-0.61290705350700214</c:v>
                </c:pt>
                <c:pt idx="530">
                  <c:v>-0.58778525215359168</c:v>
                </c:pt>
                <c:pt idx="531">
                  <c:v>-0.56208337773261963</c:v>
                </c:pt>
                <c:pt idx="532">
                  <c:v>-0.53582679488700824</c:v>
                </c:pt>
                <c:pt idx="533">
                  <c:v>-0.50904141568989714</c:v>
                </c:pt>
                <c:pt idx="534">
                  <c:v>-0.48175367407294595</c:v>
                </c:pt>
                <c:pt idx="535">
                  <c:v>-0.45399049973954986</c:v>
                </c:pt>
                <c:pt idx="536">
                  <c:v>-0.42577929158862721</c:v>
                </c:pt>
                <c:pt idx="537">
                  <c:v>-0.39714789067531775</c:v>
                </c:pt>
                <c:pt idx="538">
                  <c:v>-0.36812455273516137</c:v>
                </c:pt>
                <c:pt idx="539">
                  <c:v>-0.33873792029898919</c:v>
                </c:pt>
                <c:pt idx="540">
                  <c:v>-0.3090169944260408</c:v>
                </c:pt>
                <c:pt idx="541">
                  <c:v>-0.27899110608319638</c:v>
                </c:pt>
                <c:pt idx="542">
                  <c:v>-0.24868988719869506</c:v>
                </c:pt>
                <c:pt idx="543">
                  <c:v>-0.21814324141878744</c:v>
                </c:pt>
                <c:pt idx="544">
                  <c:v>-0.18738131459631083</c:v>
                </c:pt>
                <c:pt idx="545">
                  <c:v>-0.15643446504023253</c:v>
                </c:pt>
                <c:pt idx="546">
                  <c:v>-0.12533323355563966</c:v>
                </c:pt>
                <c:pt idx="547">
                  <c:v>-9.4108313303600061E-2</c:v>
                </c:pt>
                <c:pt idx="548">
                  <c:v>-6.2790519510737927E-2</c:v>
                </c:pt>
                <c:pt idx="549">
                  <c:v>-3.141075905837528E-2</c:v>
                </c:pt>
                <c:pt idx="550">
                  <c:v>1.8794553076317899E-11</c:v>
                </c:pt>
                <c:pt idx="551">
                  <c:v>3.1410759094303471E-2</c:v>
                </c:pt>
                <c:pt idx="552">
                  <c:v>6.2790519541765233E-2</c:v>
                </c:pt>
                <c:pt idx="553">
                  <c:v>9.410831332670265E-2</c:v>
                </c:pt>
                <c:pt idx="554">
                  <c:v>0.12533323356819612</c:v>
                </c:pt>
                <c:pt idx="555">
                  <c:v>0.15643446504023106</c:v>
                </c:pt>
                <c:pt idx="556">
                  <c:v>0.18738131458253887</c:v>
                </c:pt>
                <c:pt idx="557">
                  <c:v>0.21814324139105976</c:v>
                </c:pt>
                <c:pt idx="558">
                  <c:v>0.24868988715802037</c:v>
                </c:pt>
                <c:pt idx="559">
                  <c:v>0.27899110603196114</c:v>
                </c:pt>
                <c:pt idx="560">
                  <c:v>0.30901699436803404</c:v>
                </c:pt>
                <c:pt idx="561">
                  <c:v>0.33873792023934374</c:v>
                </c:pt>
                <c:pt idx="562">
                  <c:v>0.36812455268009536</c:v>
                </c:pt>
                <c:pt idx="563">
                  <c:v>0.3971478906317687</c:v>
                </c:pt>
                <c:pt idx="564">
                  <c:v>0.4257792915636408</c:v>
                </c:pt>
                <c:pt idx="565">
                  <c:v>0.45399049973954853</c:v>
                </c:pt>
                <c:pt idx="566">
                  <c:v>0.48175367410288478</c:v>
                </c:pt>
                <c:pt idx="567">
                  <c:v>0.5090414157523877</c:v>
                </c:pt>
                <c:pt idx="568">
                  <c:v>0.53582679498150976</c:v>
                </c:pt>
                <c:pt idx="569">
                  <c:v>0.56208337785480522</c:v>
                </c:pt>
                <c:pt idx="570">
                  <c:v>0.58778525229501921</c:v>
                </c:pt>
                <c:pt idx="571">
                  <c:v>0.61290705365516351</c:v>
                </c:pt>
                <c:pt idx="572">
                  <c:v>0.63742398975037362</c:v>
                </c:pt>
                <c:pt idx="573">
                  <c:v>0.66131186532475994</c:v>
                </c:pt>
                <c:pt idx="574">
                  <c:v>0.68454710592921708</c:v>
                </c:pt>
                <c:pt idx="575">
                  <c:v>0.70710678118655002</c:v>
                </c:pt>
                <c:pt idx="576">
                  <c:v>0.7289686274209789</c:v>
                </c:pt>
                <c:pt idx="577">
                  <c:v>0.75011106962971708</c:v>
                </c:pt>
                <c:pt idx="578">
                  <c:v>0.77051324277486533</c:v>
                </c:pt>
                <c:pt idx="579">
                  <c:v>0.79015501237470875</c:v>
                </c:pt>
                <c:pt idx="580">
                  <c:v>0.80901699437401009</c:v>
                </c:pt>
                <c:pt idx="581">
                  <c:v>0.82708057427375603</c:v>
                </c:pt>
                <c:pt idx="582">
                  <c:v>0.84432792550139568</c:v>
                </c:pt>
                <c:pt idx="583">
                  <c:v>0.86074202700353752</c:v>
                </c:pt>
                <c:pt idx="584">
                  <c:v>0.87630668004366818</c:v>
                </c:pt>
                <c:pt idx="585">
                  <c:v>0.89100652418836712</c:v>
                </c:pt>
                <c:pt idx="586">
                  <c:v>0.90482705246617834</c:v>
                </c:pt>
                <c:pt idx="587">
                  <c:v>0.91775462568425481</c:v>
                </c:pt>
                <c:pt idx="588">
                  <c:v>0.92977648588859019</c:v>
                </c:pt>
                <c:pt idx="589">
                  <c:v>0.94088076895458661</c:v>
                </c:pt>
                <c:pt idx="590">
                  <c:v>0.95105651629549781</c:v>
                </c:pt>
                <c:pt idx="591">
                  <c:v>0.96029368567723949</c:v>
                </c:pt>
                <c:pt idx="592">
                  <c:v>0.96858316112885967</c:v>
                </c:pt>
                <c:pt idx="593">
                  <c:v>0.97591676193889643</c:v>
                </c:pt>
                <c:pt idx="594">
                  <c:v>0.98228725072875955</c:v>
                </c:pt>
                <c:pt idx="595">
                  <c:v>0.98768834059513777</c:v>
                </c:pt>
                <c:pt idx="596">
                  <c:v>0.99211470131441959</c:v>
                </c:pt>
                <c:pt idx="597">
                  <c:v>0.99556196460297963</c:v>
                </c:pt>
                <c:pt idx="598">
                  <c:v>0.99802672842814633</c:v>
                </c:pt>
                <c:pt idx="599">
                  <c:v>0.99950656036559837</c:v>
                </c:pt>
                <c:pt idx="600">
                  <c:v>0.99999999999987343</c:v>
                </c:pt>
                <c:pt idx="601">
                  <c:v>0.99950656036562235</c:v>
                </c:pt>
                <c:pt idx="602">
                  <c:v>0.99802672842818785</c:v>
                </c:pt>
                <c:pt idx="603">
                  <c:v>0.99556196460302482</c:v>
                </c:pt>
                <c:pt idx="604">
                  <c:v>0.99211470131445156</c:v>
                </c:pt>
                <c:pt idx="605">
                  <c:v>0.98768834059513744</c:v>
                </c:pt>
                <c:pt idx="606">
                  <c:v>0.98228725072870948</c:v>
                </c:pt>
                <c:pt idx="607">
                  <c:v>0.97591676193878463</c:v>
                </c:pt>
                <c:pt idx="608">
                  <c:v>0.96858316112867726</c:v>
                </c:pt>
                <c:pt idx="609">
                  <c:v>0.96029368567699169</c:v>
                </c:pt>
                <c:pt idx="610">
                  <c:v>0.95105651629519961</c:v>
                </c:pt>
                <c:pt idx="611">
                  <c:v>0.94088076895426642</c:v>
                </c:pt>
                <c:pt idx="612">
                  <c:v>0.92977648588828266</c:v>
                </c:pt>
                <c:pt idx="613">
                  <c:v>0.91775462568400135</c:v>
                </c:pt>
                <c:pt idx="614">
                  <c:v>0.90482705246602846</c:v>
                </c:pt>
                <c:pt idx="615">
                  <c:v>0.89100652418836945</c:v>
                </c:pt>
                <c:pt idx="616">
                  <c:v>0.8763066800438567</c:v>
                </c:pt>
                <c:pt idx="617">
                  <c:v>0.86074202700393032</c:v>
                </c:pt>
                <c:pt idx="618">
                  <c:v>0.84432792550199742</c:v>
                </c:pt>
                <c:pt idx="619">
                  <c:v>0.82708057427454629</c:v>
                </c:pt>
                <c:pt idx="620">
                  <c:v>0.8090169943749318</c:v>
                </c:pt>
                <c:pt idx="621">
                  <c:v>0.79015501237567642</c:v>
                </c:pt>
                <c:pt idx="622">
                  <c:v>0.77051324277577748</c:v>
                </c:pt>
                <c:pt idx="623">
                  <c:v>0.7501110696304506</c:v>
                </c:pt>
                <c:pt idx="624">
                  <c:v>0.72896862742141033</c:v>
                </c:pt>
                <c:pt idx="625">
                  <c:v>0.70710678118654857</c:v>
                </c:pt>
                <c:pt idx="626">
                  <c:v>0.68454710592869161</c:v>
                </c:pt>
                <c:pt idx="627">
                  <c:v>0.66131186532365571</c:v>
                </c:pt>
                <c:pt idx="628">
                  <c:v>0.63742398974869907</c:v>
                </c:pt>
                <c:pt idx="629">
                  <c:v>0.61290705365298515</c:v>
                </c:pt>
                <c:pt idx="630">
                  <c:v>0.58778525229248035</c:v>
                </c:pt>
                <c:pt idx="631">
                  <c:v>0.56208337785213536</c:v>
                </c:pt>
                <c:pt idx="632">
                  <c:v>0.53582679497899888</c:v>
                </c:pt>
                <c:pt idx="633">
                  <c:v>0.50904141575037687</c:v>
                </c:pt>
                <c:pt idx="634">
                  <c:v>0.48175367410171799</c:v>
                </c:pt>
                <c:pt idx="635">
                  <c:v>0.45399049973954686</c:v>
                </c:pt>
                <c:pt idx="636">
                  <c:v>0.42577929156507016</c:v>
                </c:pt>
                <c:pt idx="637">
                  <c:v>0.3971478906347759</c:v>
                </c:pt>
                <c:pt idx="638">
                  <c:v>0.36812455268467786</c:v>
                </c:pt>
                <c:pt idx="639">
                  <c:v>0.33873792024528965</c:v>
                </c:pt>
                <c:pt idx="640">
                  <c:v>0.30901699437494445</c:v>
                </c:pt>
                <c:pt idx="641">
                  <c:v>0.27899110603922483</c:v>
                </c:pt>
                <c:pt idx="642">
                  <c:v>0.24868988716485618</c:v>
                </c:pt>
                <c:pt idx="643">
                  <c:v>0.21814324139654293</c:v>
                </c:pt>
                <c:pt idx="644">
                  <c:v>0.18738131458572396</c:v>
                </c:pt>
                <c:pt idx="645">
                  <c:v>0.15643446504022912</c:v>
                </c:pt>
                <c:pt idx="646">
                  <c:v>0.12533323356430129</c:v>
                </c:pt>
                <c:pt idx="647">
                  <c:v>9.4108313318517101E-2</c:v>
                </c:pt>
                <c:pt idx="648">
                  <c:v>6.2790519529314734E-2</c:v>
                </c:pt>
                <c:pt idx="649">
                  <c:v>3.1410759078128091E-2</c:v>
                </c:pt>
                <c:pt idx="650">
                  <c:v>-1.8418049977900677E-15</c:v>
                </c:pt>
                <c:pt idx="651">
                  <c:v>-3.1410759078131852E-2</c:v>
                </c:pt>
                <c:pt idx="652">
                  <c:v>-6.2790519529311611E-2</c:v>
                </c:pt>
                <c:pt idx="653">
                  <c:v>-9.4108313318514339E-2</c:v>
                </c:pt>
                <c:pt idx="654">
                  <c:v>-0.12533323356430606</c:v>
                </c:pt>
                <c:pt idx="655">
                  <c:v>-0.15643446504023445</c:v>
                </c:pt>
                <c:pt idx="656">
                  <c:v>-0.1873813145857299</c:v>
                </c:pt>
                <c:pt idx="657">
                  <c:v>-0.21814324139654251</c:v>
                </c:pt>
                <c:pt idx="658">
                  <c:v>-0.24868988716485635</c:v>
                </c:pt>
                <c:pt idx="659">
                  <c:v>-0.27899110603923233</c:v>
                </c:pt>
                <c:pt idx="660">
                  <c:v>-0.30901699437495217</c:v>
                </c:pt>
                <c:pt idx="661">
                  <c:v>-0.3387379202452907</c:v>
                </c:pt>
                <c:pt idx="662">
                  <c:v>-0.36812455268467881</c:v>
                </c:pt>
                <c:pt idx="663">
                  <c:v>-0.39714789063478273</c:v>
                </c:pt>
                <c:pt idx="664">
                  <c:v>-0.42577929156507616</c:v>
                </c:pt>
                <c:pt idx="665">
                  <c:v>-0.45399049973954531</c:v>
                </c:pt>
                <c:pt idx="666">
                  <c:v>-0.48175367410171505</c:v>
                </c:pt>
                <c:pt idx="667">
                  <c:v>-0.50904141575037254</c:v>
                </c:pt>
                <c:pt idx="668">
                  <c:v>-0.5358267949789991</c:v>
                </c:pt>
                <c:pt idx="669">
                  <c:v>-0.56208337785212847</c:v>
                </c:pt>
                <c:pt idx="670">
                  <c:v>-0.58778525229247269</c:v>
                </c:pt>
                <c:pt idx="671">
                  <c:v>-0.61290705365297704</c:v>
                </c:pt>
                <c:pt idx="672">
                  <c:v>-0.63742398974869141</c:v>
                </c:pt>
                <c:pt idx="673">
                  <c:v>-0.66131186532364961</c:v>
                </c:pt>
                <c:pt idx="674">
                  <c:v>-0.68454710592868762</c:v>
                </c:pt>
                <c:pt idx="675">
                  <c:v>-0.70710678118654757</c:v>
                </c:pt>
                <c:pt idx="676">
                  <c:v>-0.72896862742140789</c:v>
                </c:pt>
                <c:pt idx="677">
                  <c:v>-0.75011106963045693</c:v>
                </c:pt>
                <c:pt idx="678">
                  <c:v>-0.7705132427757877</c:v>
                </c:pt>
                <c:pt idx="679">
                  <c:v>-0.79015501237569019</c:v>
                </c:pt>
                <c:pt idx="680">
                  <c:v>-0.80901699437494778</c:v>
                </c:pt>
                <c:pt idx="681">
                  <c:v>-0.82708057427455939</c:v>
                </c:pt>
                <c:pt idx="682">
                  <c:v>-0.84432792550201341</c:v>
                </c:pt>
                <c:pt idx="683">
                  <c:v>-0.86074202700394298</c:v>
                </c:pt>
                <c:pt idx="684">
                  <c:v>-0.87630668004386369</c:v>
                </c:pt>
                <c:pt idx="685">
                  <c:v>-0.89100652418836868</c:v>
                </c:pt>
                <c:pt idx="686">
                  <c:v>-0.90482705246601802</c:v>
                </c:pt>
                <c:pt idx="687">
                  <c:v>-0.91775462568398036</c:v>
                </c:pt>
                <c:pt idx="688">
                  <c:v>-0.92977648588825113</c:v>
                </c:pt>
                <c:pt idx="689">
                  <c:v>-0.94088076895422568</c:v>
                </c:pt>
                <c:pt idx="690">
                  <c:v>-0.95105651629515453</c:v>
                </c:pt>
                <c:pt idx="691">
                  <c:v>-0.96029368567694229</c:v>
                </c:pt>
                <c:pt idx="692">
                  <c:v>-0.96858316112863063</c:v>
                </c:pt>
                <c:pt idx="693">
                  <c:v>-0.97591676193874721</c:v>
                </c:pt>
                <c:pt idx="694">
                  <c:v>-0.98228725072868894</c:v>
                </c:pt>
                <c:pt idx="695">
                  <c:v>-0.98768834059513833</c:v>
                </c:pt>
                <c:pt idx="696">
                  <c:v>-0.99211470131447754</c:v>
                </c:pt>
                <c:pt idx="697">
                  <c:v>-0.99556196460308</c:v>
                </c:pt>
                <c:pt idx="698">
                  <c:v>-0.99802672842827167</c:v>
                </c:pt>
                <c:pt idx="699">
                  <c:v>-0.99950656036573138</c:v>
                </c:pt>
                <c:pt idx="700">
                  <c:v>-1</c:v>
                </c:pt>
                <c:pt idx="701">
                  <c:v>-0.99950656036573138</c:v>
                </c:pt>
                <c:pt idx="702">
                  <c:v>-0.99802672842827167</c:v>
                </c:pt>
                <c:pt idx="703">
                  <c:v>-0.99556196460307977</c:v>
                </c:pt>
                <c:pt idx="704">
                  <c:v>-0.99211470131447732</c:v>
                </c:pt>
                <c:pt idx="705">
                  <c:v>-0.98768834059513799</c:v>
                </c:pt>
                <c:pt idx="706">
                  <c:v>-0.98228725072868861</c:v>
                </c:pt>
                <c:pt idx="707">
                  <c:v>-0.97591676193874688</c:v>
                </c:pt>
                <c:pt idx="708">
                  <c:v>-0.9685831611286303</c:v>
                </c:pt>
                <c:pt idx="709">
                  <c:v>-0.96029368567694173</c:v>
                </c:pt>
                <c:pt idx="710">
                  <c:v>-0.95105651629515398</c:v>
                </c:pt>
                <c:pt idx="711">
                  <c:v>-0.94088076895422512</c:v>
                </c:pt>
                <c:pt idx="712">
                  <c:v>-0.92977648588825057</c:v>
                </c:pt>
                <c:pt idx="713">
                  <c:v>-0.91775462568397981</c:v>
                </c:pt>
                <c:pt idx="714">
                  <c:v>-0.90482705246602035</c:v>
                </c:pt>
                <c:pt idx="715">
                  <c:v>-0.8910065241883679</c:v>
                </c:pt>
                <c:pt idx="716">
                  <c:v>-0.87630668004386281</c:v>
                </c:pt>
                <c:pt idx="717">
                  <c:v>-0.8607420270039422</c:v>
                </c:pt>
                <c:pt idx="718">
                  <c:v>-0.8443279255020163</c:v>
                </c:pt>
                <c:pt idx="719">
                  <c:v>-0.82708057427456239</c:v>
                </c:pt>
                <c:pt idx="720">
                  <c:v>-0.80901699437494679</c:v>
                </c:pt>
                <c:pt idx="721">
                  <c:v>-0.79015501237568908</c:v>
                </c:pt>
                <c:pt idx="722">
                  <c:v>-0.77051324277579103</c:v>
                </c:pt>
                <c:pt idx="723">
                  <c:v>-0.75011106963046059</c:v>
                </c:pt>
                <c:pt idx="724">
                  <c:v>-0.72896862742141155</c:v>
                </c:pt>
                <c:pt idx="725">
                  <c:v>-0.70710678118654624</c:v>
                </c:pt>
                <c:pt idx="726">
                  <c:v>-0.6845471059286915</c:v>
                </c:pt>
                <c:pt idx="727">
                  <c:v>-0.6613118653236536</c:v>
                </c:pt>
                <c:pt idx="728">
                  <c:v>-0.63742398974869019</c:v>
                </c:pt>
                <c:pt idx="729">
                  <c:v>-0.61290705365297582</c:v>
                </c:pt>
                <c:pt idx="730">
                  <c:v>-0.58778525229247702</c:v>
                </c:pt>
                <c:pt idx="731">
                  <c:v>-0.56208337785213291</c:v>
                </c:pt>
                <c:pt idx="732">
                  <c:v>-0.53582679497899777</c:v>
                </c:pt>
                <c:pt idx="733">
                  <c:v>-0.50904141575037121</c:v>
                </c:pt>
                <c:pt idx="734">
                  <c:v>-0.4817536741017136</c:v>
                </c:pt>
                <c:pt idx="735">
                  <c:v>-0.45399049973955008</c:v>
                </c:pt>
                <c:pt idx="736">
                  <c:v>-0.42577929156507455</c:v>
                </c:pt>
                <c:pt idx="737">
                  <c:v>-0.39714789063478106</c:v>
                </c:pt>
                <c:pt idx="738">
                  <c:v>-0.36812455268467692</c:v>
                </c:pt>
                <c:pt idx="739">
                  <c:v>-0.33873792024529548</c:v>
                </c:pt>
                <c:pt idx="740">
                  <c:v>-0.30901699437495023</c:v>
                </c:pt>
                <c:pt idx="741">
                  <c:v>-0.27899110603923033</c:v>
                </c:pt>
                <c:pt idx="742">
                  <c:v>-0.24868988716485438</c:v>
                </c:pt>
                <c:pt idx="743">
                  <c:v>-0.21814324139654062</c:v>
                </c:pt>
                <c:pt idx="744">
                  <c:v>-0.18738131458572807</c:v>
                </c:pt>
                <c:pt idx="745">
                  <c:v>-0.15643446504023276</c:v>
                </c:pt>
                <c:pt idx="746">
                  <c:v>-0.12533323356430454</c:v>
                </c:pt>
                <c:pt idx="747">
                  <c:v>-9.4108313318513021E-2</c:v>
                </c:pt>
                <c:pt idx="748">
                  <c:v>-6.2790519529310473E-2</c:v>
                </c:pt>
                <c:pt idx="749">
                  <c:v>-3.141075907813088E-2</c:v>
                </c:pt>
                <c:pt idx="750">
                  <c:v>-9.8008002395061042E-16</c:v>
                </c:pt>
                <c:pt idx="751">
                  <c:v>3.1410759078128916E-2</c:v>
                </c:pt>
                <c:pt idx="752">
                  <c:v>6.2790519529315594E-2</c:v>
                </c:pt>
                <c:pt idx="753">
                  <c:v>9.4108313318518141E-2</c:v>
                </c:pt>
                <c:pt idx="754">
                  <c:v>0.12533323356430262</c:v>
                </c:pt>
                <c:pt idx="755">
                  <c:v>0.15643446504023084</c:v>
                </c:pt>
                <c:pt idx="756">
                  <c:v>0.18738131458572616</c:v>
                </c:pt>
                <c:pt idx="757">
                  <c:v>0.21814324139654559</c:v>
                </c:pt>
                <c:pt idx="758">
                  <c:v>0.24868988716485937</c:v>
                </c:pt>
                <c:pt idx="759">
                  <c:v>0.2789911060392285</c:v>
                </c:pt>
                <c:pt idx="760">
                  <c:v>0.30901699437494834</c:v>
                </c:pt>
                <c:pt idx="761">
                  <c:v>0.3387379202452937</c:v>
                </c:pt>
                <c:pt idx="762">
                  <c:v>0.36812455268468175</c:v>
                </c:pt>
                <c:pt idx="763">
                  <c:v>0.39714789063478584</c:v>
                </c:pt>
                <c:pt idx="764">
                  <c:v>0.42577929156507277</c:v>
                </c:pt>
                <c:pt idx="765">
                  <c:v>0.45399049973954836</c:v>
                </c:pt>
                <c:pt idx="766">
                  <c:v>0.48175367410171815</c:v>
                </c:pt>
                <c:pt idx="767">
                  <c:v>0.50904141575037565</c:v>
                </c:pt>
                <c:pt idx="768">
                  <c:v>0.5358267949789961</c:v>
                </c:pt>
                <c:pt idx="769">
                  <c:v>0.56208337785213136</c:v>
                </c:pt>
                <c:pt idx="770">
                  <c:v>0.58778525229247536</c:v>
                </c:pt>
                <c:pt idx="771">
                  <c:v>0.61290705365297993</c:v>
                </c:pt>
                <c:pt idx="772">
                  <c:v>0.63742398974868852</c:v>
                </c:pt>
                <c:pt idx="773">
                  <c:v>0.66131186532365205</c:v>
                </c:pt>
                <c:pt idx="774">
                  <c:v>0.68454710592869017</c:v>
                </c:pt>
                <c:pt idx="775">
                  <c:v>0.70710678118654979</c:v>
                </c:pt>
                <c:pt idx="776">
                  <c:v>0.72896862742141022</c:v>
                </c:pt>
                <c:pt idx="777">
                  <c:v>0.75011106963045937</c:v>
                </c:pt>
                <c:pt idx="778">
                  <c:v>0.77051324277578981</c:v>
                </c:pt>
                <c:pt idx="779">
                  <c:v>0.79015501237568775</c:v>
                </c:pt>
                <c:pt idx="780">
                  <c:v>0.80901699437494567</c:v>
                </c:pt>
                <c:pt idx="781">
                  <c:v>0.82708057427456128</c:v>
                </c:pt>
                <c:pt idx="782">
                  <c:v>0.8443279255020153</c:v>
                </c:pt>
                <c:pt idx="783">
                  <c:v>0.8607420270039412</c:v>
                </c:pt>
                <c:pt idx="784">
                  <c:v>0.87630668004386192</c:v>
                </c:pt>
                <c:pt idx="785">
                  <c:v>0.89100652418836701</c:v>
                </c:pt>
                <c:pt idx="786">
                  <c:v>0.90482705246601947</c:v>
                </c:pt>
                <c:pt idx="787">
                  <c:v>0.91775462568398181</c:v>
                </c:pt>
                <c:pt idx="788">
                  <c:v>0.92977648588824979</c:v>
                </c:pt>
                <c:pt idx="789">
                  <c:v>0.94088076895422457</c:v>
                </c:pt>
                <c:pt idx="790">
                  <c:v>0.95105651629515342</c:v>
                </c:pt>
                <c:pt idx="791">
                  <c:v>0.96029368567694318</c:v>
                </c:pt>
                <c:pt idx="792">
                  <c:v>0.96858316112863141</c:v>
                </c:pt>
                <c:pt idx="793">
                  <c:v>0.97591676193874644</c:v>
                </c:pt>
                <c:pt idx="794">
                  <c:v>0.98228725072868839</c:v>
                </c:pt>
                <c:pt idx="795">
                  <c:v>0.98768834059513766</c:v>
                </c:pt>
                <c:pt idx="796">
                  <c:v>0.99211470131447799</c:v>
                </c:pt>
                <c:pt idx="797">
                  <c:v>0.99556196460307966</c:v>
                </c:pt>
                <c:pt idx="798">
                  <c:v>0.99802672842827145</c:v>
                </c:pt>
                <c:pt idx="799">
                  <c:v>0.99950656036573138</c:v>
                </c:pt>
                <c:pt idx="800">
                  <c:v>1</c:v>
                </c:pt>
                <c:pt idx="801">
                  <c:v>0.99950656036573138</c:v>
                </c:pt>
                <c:pt idx="802">
                  <c:v>0.99802672842827178</c:v>
                </c:pt>
                <c:pt idx="803">
                  <c:v>0.99556196460308011</c:v>
                </c:pt>
                <c:pt idx="804">
                  <c:v>0.99211470131447788</c:v>
                </c:pt>
                <c:pt idx="805">
                  <c:v>0.98768834059513744</c:v>
                </c:pt>
                <c:pt idx="806">
                  <c:v>0.98228725072868806</c:v>
                </c:pt>
                <c:pt idx="807">
                  <c:v>0.97591676193874766</c:v>
                </c:pt>
                <c:pt idx="808">
                  <c:v>0.96858316112863119</c:v>
                </c:pt>
                <c:pt idx="809">
                  <c:v>0.96029368567694273</c:v>
                </c:pt>
                <c:pt idx="810">
                  <c:v>0.95105651629515275</c:v>
                </c:pt>
                <c:pt idx="811">
                  <c:v>0.94088076895422401</c:v>
                </c:pt>
                <c:pt idx="812">
                  <c:v>0.92977648588825179</c:v>
                </c:pt>
                <c:pt idx="813">
                  <c:v>0.91775462568398114</c:v>
                </c:pt>
                <c:pt idx="814">
                  <c:v>0.90482705246601891</c:v>
                </c:pt>
                <c:pt idx="815">
                  <c:v>0.89100652418836634</c:v>
                </c:pt>
                <c:pt idx="816">
                  <c:v>0.87630668004386114</c:v>
                </c:pt>
                <c:pt idx="817">
                  <c:v>0.86074202700394398</c:v>
                </c:pt>
                <c:pt idx="818">
                  <c:v>0.84432792550201452</c:v>
                </c:pt>
                <c:pt idx="819">
                  <c:v>0.82708057427456039</c:v>
                </c:pt>
                <c:pt idx="820">
                  <c:v>0.80901699437494479</c:v>
                </c:pt>
                <c:pt idx="821">
                  <c:v>0.7901550123756913</c:v>
                </c:pt>
                <c:pt idx="822">
                  <c:v>0.77051324277578892</c:v>
                </c:pt>
                <c:pt idx="823">
                  <c:v>0.75011106963045837</c:v>
                </c:pt>
                <c:pt idx="824">
                  <c:v>0.72896862742140922</c:v>
                </c:pt>
                <c:pt idx="825">
                  <c:v>0.70710678118654879</c:v>
                </c:pt>
                <c:pt idx="826">
                  <c:v>0.68454710592868895</c:v>
                </c:pt>
                <c:pt idx="827">
                  <c:v>0.66131186532365094</c:v>
                </c:pt>
                <c:pt idx="828">
                  <c:v>0.63742398974868753</c:v>
                </c:pt>
                <c:pt idx="829">
                  <c:v>0.61290705365297871</c:v>
                </c:pt>
                <c:pt idx="830">
                  <c:v>0.58778525229247425</c:v>
                </c:pt>
                <c:pt idx="831">
                  <c:v>0.56208337785213003</c:v>
                </c:pt>
                <c:pt idx="832">
                  <c:v>0.53582679497899488</c:v>
                </c:pt>
                <c:pt idx="833">
                  <c:v>0.50904141575037432</c:v>
                </c:pt>
                <c:pt idx="834">
                  <c:v>0.48175367410171677</c:v>
                </c:pt>
                <c:pt idx="835">
                  <c:v>0.45399049973954703</c:v>
                </c:pt>
                <c:pt idx="836">
                  <c:v>0.42577929156507138</c:v>
                </c:pt>
                <c:pt idx="837">
                  <c:v>0.39714789063478445</c:v>
                </c:pt>
                <c:pt idx="838">
                  <c:v>0.36812455268468036</c:v>
                </c:pt>
                <c:pt idx="839">
                  <c:v>0.33873792024529231</c:v>
                </c:pt>
                <c:pt idx="840">
                  <c:v>0.30901699437494701</c:v>
                </c:pt>
                <c:pt idx="841">
                  <c:v>0.27899110603923383</c:v>
                </c:pt>
                <c:pt idx="842">
                  <c:v>0.2486898871648579</c:v>
                </c:pt>
                <c:pt idx="843">
                  <c:v>0.2181432413965442</c:v>
                </c:pt>
                <c:pt idx="844">
                  <c:v>0.18738131458572471</c:v>
                </c:pt>
                <c:pt idx="845">
                  <c:v>0.15643446504022937</c:v>
                </c:pt>
                <c:pt idx="846">
                  <c:v>0.12533323356430817</c:v>
                </c:pt>
                <c:pt idx="847">
                  <c:v>9.4108313318516684E-2</c:v>
                </c:pt>
                <c:pt idx="848">
                  <c:v>6.2790519529314137E-2</c:v>
                </c:pt>
                <c:pt idx="849">
                  <c:v>3.1410759078127445E-2</c:v>
                </c:pt>
                <c:pt idx="850">
                  <c:v>-2.4500800676239531E-15</c:v>
                </c:pt>
                <c:pt idx="851">
                  <c:v>-3.1410759078125246E-2</c:v>
                </c:pt>
                <c:pt idx="852">
                  <c:v>-6.2790519529311944E-2</c:v>
                </c:pt>
                <c:pt idx="853">
                  <c:v>-9.4108313318514478E-2</c:v>
                </c:pt>
                <c:pt idx="854">
                  <c:v>-0.12533323356430601</c:v>
                </c:pt>
                <c:pt idx="855">
                  <c:v>-0.15643446504023426</c:v>
                </c:pt>
                <c:pt idx="856">
                  <c:v>-0.18738131458572252</c:v>
                </c:pt>
                <c:pt idx="857">
                  <c:v>-0.21814324139654201</c:v>
                </c:pt>
                <c:pt idx="858">
                  <c:v>-0.24868988716485579</c:v>
                </c:pt>
                <c:pt idx="859">
                  <c:v>-0.27899110603923177</c:v>
                </c:pt>
                <c:pt idx="860">
                  <c:v>-0.30901699437494484</c:v>
                </c:pt>
                <c:pt idx="861">
                  <c:v>-0.3387379202452902</c:v>
                </c:pt>
                <c:pt idx="862">
                  <c:v>-0.36812455268467836</c:v>
                </c:pt>
                <c:pt idx="863">
                  <c:v>-0.3971478906347824</c:v>
                </c:pt>
                <c:pt idx="864">
                  <c:v>-0.42577929156507582</c:v>
                </c:pt>
                <c:pt idx="865">
                  <c:v>-0.45399049973954514</c:v>
                </c:pt>
                <c:pt idx="866">
                  <c:v>-0.48175367410171493</c:v>
                </c:pt>
                <c:pt idx="867">
                  <c:v>-0.50904141575037243</c:v>
                </c:pt>
                <c:pt idx="868">
                  <c:v>-0.53582679497899899</c:v>
                </c:pt>
                <c:pt idx="869">
                  <c:v>-0.56208337785213414</c:v>
                </c:pt>
                <c:pt idx="870">
                  <c:v>-0.58778525229247247</c:v>
                </c:pt>
                <c:pt idx="871">
                  <c:v>-0.61290705365297693</c:v>
                </c:pt>
                <c:pt idx="872">
                  <c:v>-0.6374239897486913</c:v>
                </c:pt>
                <c:pt idx="873">
                  <c:v>-0.6613118653236546</c:v>
                </c:pt>
                <c:pt idx="874">
                  <c:v>-0.68454710592869261</c:v>
                </c:pt>
                <c:pt idx="875">
                  <c:v>-0.70710678118654724</c:v>
                </c:pt>
                <c:pt idx="876">
                  <c:v>-0.72896862742141255</c:v>
                </c:pt>
                <c:pt idx="877">
                  <c:v>-0.75011106963046159</c:v>
                </c:pt>
                <c:pt idx="878">
                  <c:v>-0.77051324277579203</c:v>
                </c:pt>
                <c:pt idx="879">
                  <c:v>-0.79015501237568986</c:v>
                </c:pt>
                <c:pt idx="880">
                  <c:v>-0.80901699437494767</c:v>
                </c:pt>
                <c:pt idx="881">
                  <c:v>-0.82708057427456305</c:v>
                </c:pt>
                <c:pt idx="882">
                  <c:v>-0.84432792550201718</c:v>
                </c:pt>
                <c:pt idx="883">
                  <c:v>-0.86074202700394287</c:v>
                </c:pt>
                <c:pt idx="884">
                  <c:v>-0.87630668004386369</c:v>
                </c:pt>
                <c:pt idx="885">
                  <c:v>-0.89100652418836868</c:v>
                </c:pt>
                <c:pt idx="886">
                  <c:v>-0.90482705246601791</c:v>
                </c:pt>
                <c:pt idx="887">
                  <c:v>-0.91775462568398025</c:v>
                </c:pt>
                <c:pt idx="888">
                  <c:v>-0.92977648588825101</c:v>
                </c:pt>
                <c:pt idx="889">
                  <c:v>-0.94088076895422568</c:v>
                </c:pt>
                <c:pt idx="890">
                  <c:v>-0.9510565162951522</c:v>
                </c:pt>
                <c:pt idx="891">
                  <c:v>-0.96029368567694218</c:v>
                </c:pt>
                <c:pt idx="892">
                  <c:v>-0.96858316112863052</c:v>
                </c:pt>
                <c:pt idx="893">
                  <c:v>-0.97591676193874721</c:v>
                </c:pt>
                <c:pt idx="894">
                  <c:v>-0.9822872507286875</c:v>
                </c:pt>
                <c:pt idx="895">
                  <c:v>-0.9876883405951371</c:v>
                </c:pt>
                <c:pt idx="896">
                  <c:v>-0.99211470131447754</c:v>
                </c:pt>
                <c:pt idx="897">
                  <c:v>-0.99556196460308</c:v>
                </c:pt>
                <c:pt idx="898">
                  <c:v>-0.99802672842827167</c:v>
                </c:pt>
                <c:pt idx="899">
                  <c:v>-0.99950656036573127</c:v>
                </c:pt>
                <c:pt idx="900">
                  <c:v>-1</c:v>
                </c:pt>
                <c:pt idx="901">
                  <c:v>-0.99950656036573138</c:v>
                </c:pt>
                <c:pt idx="902">
                  <c:v>-0.99802672842827167</c:v>
                </c:pt>
                <c:pt idx="903">
                  <c:v>-0.99556196460307989</c:v>
                </c:pt>
                <c:pt idx="904">
                  <c:v>-0.99211470131447832</c:v>
                </c:pt>
                <c:pt idx="905">
                  <c:v>-0.9876883405951381</c:v>
                </c:pt>
                <c:pt idx="906">
                  <c:v>-0.98228725072868861</c:v>
                </c:pt>
                <c:pt idx="907">
                  <c:v>-0.97591676193874688</c:v>
                </c:pt>
                <c:pt idx="908">
                  <c:v>-0.9685831611286303</c:v>
                </c:pt>
                <c:pt idx="909">
                  <c:v>-0.96029368567694373</c:v>
                </c:pt>
                <c:pt idx="910">
                  <c:v>-0.95105651629515409</c:v>
                </c:pt>
                <c:pt idx="911">
                  <c:v>-0.94088076895422523</c:v>
                </c:pt>
                <c:pt idx="912">
                  <c:v>-0.92977648588825057</c:v>
                </c:pt>
                <c:pt idx="913">
                  <c:v>-0.91775462568397981</c:v>
                </c:pt>
                <c:pt idx="914">
                  <c:v>-0.90482705246602047</c:v>
                </c:pt>
                <c:pt idx="915">
                  <c:v>-0.89100652418836801</c:v>
                </c:pt>
                <c:pt idx="916">
                  <c:v>-0.87630668004386292</c:v>
                </c:pt>
                <c:pt idx="917">
                  <c:v>-0.86074202700394231</c:v>
                </c:pt>
                <c:pt idx="918">
                  <c:v>-0.84432792550201252</c:v>
                </c:pt>
                <c:pt idx="919">
                  <c:v>-0.8270805742745625</c:v>
                </c:pt>
                <c:pt idx="920">
                  <c:v>-0.80901699437494701</c:v>
                </c:pt>
                <c:pt idx="921">
                  <c:v>-0.7901550123756893</c:v>
                </c:pt>
                <c:pt idx="922">
                  <c:v>-0.7705132427757867</c:v>
                </c:pt>
                <c:pt idx="923">
                  <c:v>-0.7501110696304607</c:v>
                </c:pt>
                <c:pt idx="924">
                  <c:v>-0.72896862742141177</c:v>
                </c:pt>
                <c:pt idx="925">
                  <c:v>-0.70710678118654646</c:v>
                </c:pt>
                <c:pt idx="926">
                  <c:v>-0.68454710592868651</c:v>
                </c:pt>
                <c:pt idx="927">
                  <c:v>-0.6613118653236485</c:v>
                </c:pt>
                <c:pt idx="928">
                  <c:v>-0.63742398974869041</c:v>
                </c:pt>
                <c:pt idx="929">
                  <c:v>-0.61290705365297604</c:v>
                </c:pt>
                <c:pt idx="930">
                  <c:v>-0.58778525229247147</c:v>
                </c:pt>
                <c:pt idx="931">
                  <c:v>-0.56208337785212736</c:v>
                </c:pt>
                <c:pt idx="932">
                  <c:v>-0.53582679497899799</c:v>
                </c:pt>
                <c:pt idx="933">
                  <c:v>-0.50904141575037143</c:v>
                </c:pt>
                <c:pt idx="934">
                  <c:v>-0.48175367410171377</c:v>
                </c:pt>
                <c:pt idx="935">
                  <c:v>-0.45399049973954397</c:v>
                </c:pt>
                <c:pt idx="936">
                  <c:v>-0.42577929156507477</c:v>
                </c:pt>
                <c:pt idx="937">
                  <c:v>-0.39714789063478134</c:v>
                </c:pt>
                <c:pt idx="938">
                  <c:v>-0.3681245526846772</c:v>
                </c:pt>
                <c:pt idx="939">
                  <c:v>-0.33873792024528909</c:v>
                </c:pt>
                <c:pt idx="940">
                  <c:v>-0.30901699437495045</c:v>
                </c:pt>
                <c:pt idx="941">
                  <c:v>-0.27899110603923061</c:v>
                </c:pt>
                <c:pt idx="942">
                  <c:v>-0.24868988716485463</c:v>
                </c:pt>
                <c:pt idx="943">
                  <c:v>-0.21814324139654082</c:v>
                </c:pt>
                <c:pt idx="944">
                  <c:v>-0.18738131458572829</c:v>
                </c:pt>
                <c:pt idx="945">
                  <c:v>-0.15643446504023301</c:v>
                </c:pt>
                <c:pt idx="946">
                  <c:v>-0.12533323356430479</c:v>
                </c:pt>
                <c:pt idx="947">
                  <c:v>-9.4108313318513256E-2</c:v>
                </c:pt>
                <c:pt idx="948">
                  <c:v>-6.2790519529317815E-2</c:v>
                </c:pt>
                <c:pt idx="949">
                  <c:v>-3.1410759078131116E-2</c:v>
                </c:pt>
                <c:pt idx="950">
                  <c:v>-1.2251484549085411E-15</c:v>
                </c:pt>
                <c:pt idx="951">
                  <c:v>3.1410759078128674E-2</c:v>
                </c:pt>
                <c:pt idx="952">
                  <c:v>6.2790519529315372E-2</c:v>
                </c:pt>
                <c:pt idx="953">
                  <c:v>9.4108313318510814E-2</c:v>
                </c:pt>
                <c:pt idx="954">
                  <c:v>0.12533323356430237</c:v>
                </c:pt>
                <c:pt idx="955">
                  <c:v>0.15643446504023059</c:v>
                </c:pt>
                <c:pt idx="956">
                  <c:v>0.18738131458572591</c:v>
                </c:pt>
                <c:pt idx="957">
                  <c:v>0.21814324139653843</c:v>
                </c:pt>
                <c:pt idx="958">
                  <c:v>0.24868988716485221</c:v>
                </c:pt>
                <c:pt idx="959">
                  <c:v>0.27899110603922822</c:v>
                </c:pt>
                <c:pt idx="960">
                  <c:v>0.30901699437494812</c:v>
                </c:pt>
                <c:pt idx="961">
                  <c:v>0.33873792024529337</c:v>
                </c:pt>
                <c:pt idx="962">
                  <c:v>0.36812455268467487</c:v>
                </c:pt>
                <c:pt idx="963">
                  <c:v>0.39714789063477907</c:v>
                </c:pt>
                <c:pt idx="964">
                  <c:v>0.42577929156507255</c:v>
                </c:pt>
                <c:pt idx="965">
                  <c:v>0.45399049973954814</c:v>
                </c:pt>
                <c:pt idx="966">
                  <c:v>0.48175367410171793</c:v>
                </c:pt>
                <c:pt idx="967">
                  <c:v>0.50904141575036921</c:v>
                </c:pt>
                <c:pt idx="968">
                  <c:v>0.53582679497899588</c:v>
                </c:pt>
                <c:pt idx="969">
                  <c:v>0.56208337785213103</c:v>
                </c:pt>
                <c:pt idx="970">
                  <c:v>0.58778525229247525</c:v>
                </c:pt>
                <c:pt idx="971">
                  <c:v>0.61290705365297982</c:v>
                </c:pt>
                <c:pt idx="972">
                  <c:v>0.63742398974868852</c:v>
                </c:pt>
                <c:pt idx="973">
                  <c:v>0.66131186532365183</c:v>
                </c:pt>
                <c:pt idx="974">
                  <c:v>0.68454710592868984</c:v>
                </c:pt>
                <c:pt idx="975">
                  <c:v>0.70710678118654968</c:v>
                </c:pt>
                <c:pt idx="976">
                  <c:v>0.72896862742141488</c:v>
                </c:pt>
                <c:pt idx="977">
                  <c:v>0.75011106963045904</c:v>
                </c:pt>
                <c:pt idx="978">
                  <c:v>0.7705132427757897</c:v>
                </c:pt>
                <c:pt idx="979">
                  <c:v>0.79015501237569208</c:v>
                </c:pt>
                <c:pt idx="980">
                  <c:v>0.80901699437494967</c:v>
                </c:pt>
                <c:pt idx="981">
                  <c:v>0.82708057427456505</c:v>
                </c:pt>
                <c:pt idx="982">
                  <c:v>0.84432792550201519</c:v>
                </c:pt>
                <c:pt idx="983">
                  <c:v>0.86074202700394464</c:v>
                </c:pt>
                <c:pt idx="984">
                  <c:v>0.87630668004386525</c:v>
                </c:pt>
                <c:pt idx="985">
                  <c:v>0.89100652418837023</c:v>
                </c:pt>
                <c:pt idx="986">
                  <c:v>0.90482705246601935</c:v>
                </c:pt>
                <c:pt idx="987">
                  <c:v>0.91775462568398181</c:v>
                </c:pt>
                <c:pt idx="988">
                  <c:v>0.92977648588825224</c:v>
                </c:pt>
                <c:pt idx="989">
                  <c:v>0.94088076895422679</c:v>
                </c:pt>
                <c:pt idx="990">
                  <c:v>0.95105651629515331</c:v>
                </c:pt>
                <c:pt idx="991">
                  <c:v>0.96029368567694318</c:v>
                </c:pt>
                <c:pt idx="992">
                  <c:v>0.96858316112863141</c:v>
                </c:pt>
                <c:pt idx="993">
                  <c:v>0.97591676193874644</c:v>
                </c:pt>
                <c:pt idx="994">
                  <c:v>0.98228725072868828</c:v>
                </c:pt>
                <c:pt idx="995">
                  <c:v>0.98768834059513766</c:v>
                </c:pt>
                <c:pt idx="996">
                  <c:v>0.99211470131447799</c:v>
                </c:pt>
                <c:pt idx="997">
                  <c:v>0.99556196460307966</c:v>
                </c:pt>
                <c:pt idx="998">
                  <c:v>0.99802672842827134</c:v>
                </c:pt>
                <c:pt idx="999">
                  <c:v>0.99950656036573138</c:v>
                </c:pt>
                <c:pt idx="1000">
                  <c:v>1</c:v>
                </c:pt>
              </c:numCache>
            </c:numRef>
          </c:yVal>
        </c:ser>
        <c:axId val="55856128"/>
        <c:axId val="57156352"/>
      </c:scatterChart>
      <c:valAx>
        <c:axId val="55856128"/>
        <c:scaling>
          <c:orientation val="minMax"/>
        </c:scaling>
        <c:axPos val="b"/>
        <c:numFmt formatCode="General" sourceLinked="1"/>
        <c:tickLblPos val="nextTo"/>
        <c:txPr>
          <a:bodyPr/>
          <a:lstStyle/>
          <a:p>
            <a:pPr>
              <a:defRPr lang="fa-IR"/>
            </a:pPr>
            <a:endParaRPr lang="en-US"/>
          </a:p>
        </c:txPr>
        <c:crossAx val="57156352"/>
        <c:crosses val="autoZero"/>
        <c:crossBetween val="midCat"/>
      </c:valAx>
      <c:valAx>
        <c:axId val="57156352"/>
        <c:scaling>
          <c:orientation val="minMax"/>
        </c:scaling>
        <c:axPos val="l"/>
        <c:majorGridlines/>
        <c:numFmt formatCode="General" sourceLinked="1"/>
        <c:tickLblPos val="nextTo"/>
        <c:txPr>
          <a:bodyPr/>
          <a:lstStyle/>
          <a:p>
            <a:pPr>
              <a:defRPr lang="fa-IR"/>
            </a:pPr>
            <a:endParaRPr lang="en-US"/>
          </a:p>
        </c:txPr>
        <c:crossAx val="55856128"/>
        <c:crosses val="autoZero"/>
        <c:crossBetween val="midCat"/>
      </c:valAx>
    </c:plotArea>
    <c:legend>
      <c:legendPos val="l"/>
      <c:layout/>
      <c:txPr>
        <a:bodyPr/>
        <a:lstStyle/>
        <a:p>
          <a:pPr>
            <a:defRPr lang="fa-IR"/>
          </a:pPr>
          <a:endParaRPr lang="en-US"/>
        </a:p>
      </c:txP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22AE444-15C2-4FB0-9AB2-56255BF8C6D6}" type="datetimeFigureOut">
              <a:rPr lang="fa-IR" smtClean="0"/>
              <a:pPr/>
              <a:t>01/25/1433</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D9D45DB-618D-4E2B-8BEF-655C29AD7B64}"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D9D45DB-618D-4E2B-8BEF-655C29AD7B64}" type="slidenum">
              <a:rPr lang="fa-IR" smtClean="0"/>
              <a:pPr/>
              <a:t>1</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D9D45DB-618D-4E2B-8BEF-655C29AD7B64}" type="slidenum">
              <a:rPr lang="fa-IR" smtClean="0"/>
              <a:pPr/>
              <a:t>2</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D9D45DB-618D-4E2B-8BEF-655C29AD7B64}" type="slidenum">
              <a:rPr lang="fa-IR" smtClean="0"/>
              <a:pPr/>
              <a:t>3</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CAB7D90B-B1D2-48FD-BB16-E0D8AE125CF2}" type="datetime8">
              <a:rPr lang="fa-IR" smtClean="0"/>
              <a:pPr/>
              <a:t>دسامبر 20، 11</a:t>
            </a:fld>
            <a:endParaRPr lang="fa-IR"/>
          </a:p>
        </p:txBody>
      </p:sp>
      <p:sp>
        <p:nvSpPr>
          <p:cNvPr id="5" name="Footer Placeholder 4"/>
          <p:cNvSpPr>
            <a:spLocks noGrp="1"/>
          </p:cNvSpPr>
          <p:nvPr>
            <p:ph type="ftr" sz="quarter" idx="11"/>
          </p:nvPr>
        </p:nvSpPr>
        <p:spPr/>
        <p:txBody>
          <a:bodyPr/>
          <a:lstStyle/>
          <a:p>
            <a:r>
              <a:rPr lang="en-US" smtClean="0"/>
              <a:t>www.almaselectronics.com</a:t>
            </a:r>
            <a:endParaRPr lang="fa-IR"/>
          </a:p>
        </p:txBody>
      </p:sp>
      <p:sp>
        <p:nvSpPr>
          <p:cNvPr id="6" name="Slide Number Placeholder 5"/>
          <p:cNvSpPr>
            <a:spLocks noGrp="1"/>
          </p:cNvSpPr>
          <p:nvPr>
            <p:ph type="sldNum" sz="quarter" idx="12"/>
          </p:nvPr>
        </p:nvSpPr>
        <p:spPr/>
        <p:txBody>
          <a:bodyPr/>
          <a:lstStyle/>
          <a:p>
            <a:fld id="{7BC8923B-F934-4E5B-8647-EE072DFD0EBF}"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6F50C79-1AF0-4EC3-956E-2ECBF04CF0D0}" type="datetime8">
              <a:rPr lang="fa-IR" smtClean="0"/>
              <a:pPr/>
              <a:t>دسامبر 20، 11</a:t>
            </a:fld>
            <a:endParaRPr lang="fa-IR"/>
          </a:p>
        </p:txBody>
      </p:sp>
      <p:sp>
        <p:nvSpPr>
          <p:cNvPr id="5" name="Footer Placeholder 4"/>
          <p:cNvSpPr>
            <a:spLocks noGrp="1"/>
          </p:cNvSpPr>
          <p:nvPr>
            <p:ph type="ftr" sz="quarter" idx="11"/>
          </p:nvPr>
        </p:nvSpPr>
        <p:spPr/>
        <p:txBody>
          <a:bodyPr/>
          <a:lstStyle/>
          <a:p>
            <a:r>
              <a:rPr lang="en-US" smtClean="0"/>
              <a:t>www.almaselectronics.com</a:t>
            </a:r>
            <a:endParaRPr lang="fa-IR"/>
          </a:p>
        </p:txBody>
      </p:sp>
      <p:sp>
        <p:nvSpPr>
          <p:cNvPr id="6" name="Slide Number Placeholder 5"/>
          <p:cNvSpPr>
            <a:spLocks noGrp="1"/>
          </p:cNvSpPr>
          <p:nvPr>
            <p:ph type="sldNum" sz="quarter" idx="12"/>
          </p:nvPr>
        </p:nvSpPr>
        <p:spPr/>
        <p:txBody>
          <a:bodyPr/>
          <a:lstStyle/>
          <a:p>
            <a:fld id="{7BC8923B-F934-4E5B-8647-EE072DFD0EBF}"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3C383DE-36BA-4031-A0C8-C76EE2C6BAC6}" type="datetime8">
              <a:rPr lang="fa-IR" smtClean="0"/>
              <a:pPr/>
              <a:t>دسامبر 20، 11</a:t>
            </a:fld>
            <a:endParaRPr lang="fa-IR"/>
          </a:p>
        </p:txBody>
      </p:sp>
      <p:sp>
        <p:nvSpPr>
          <p:cNvPr id="5" name="Footer Placeholder 4"/>
          <p:cNvSpPr>
            <a:spLocks noGrp="1"/>
          </p:cNvSpPr>
          <p:nvPr>
            <p:ph type="ftr" sz="quarter" idx="11"/>
          </p:nvPr>
        </p:nvSpPr>
        <p:spPr/>
        <p:txBody>
          <a:bodyPr/>
          <a:lstStyle/>
          <a:p>
            <a:r>
              <a:rPr lang="en-US" smtClean="0"/>
              <a:t>www.almaselectronics.com</a:t>
            </a:r>
            <a:endParaRPr lang="fa-IR"/>
          </a:p>
        </p:txBody>
      </p:sp>
      <p:sp>
        <p:nvSpPr>
          <p:cNvPr id="6" name="Slide Number Placeholder 5"/>
          <p:cNvSpPr>
            <a:spLocks noGrp="1"/>
          </p:cNvSpPr>
          <p:nvPr>
            <p:ph type="sldNum" sz="quarter" idx="12"/>
          </p:nvPr>
        </p:nvSpPr>
        <p:spPr/>
        <p:txBody>
          <a:bodyPr/>
          <a:lstStyle/>
          <a:p>
            <a:fld id="{7BC8923B-F934-4E5B-8647-EE072DFD0EBF}"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347E4BF-F0FE-49C6-8BE4-7AE0859CE0AC}" type="datetime8">
              <a:rPr lang="fa-IR" smtClean="0"/>
              <a:pPr/>
              <a:t>دسامبر 20، 11</a:t>
            </a:fld>
            <a:endParaRPr lang="fa-IR"/>
          </a:p>
        </p:txBody>
      </p:sp>
      <p:sp>
        <p:nvSpPr>
          <p:cNvPr id="5" name="Footer Placeholder 4"/>
          <p:cNvSpPr>
            <a:spLocks noGrp="1"/>
          </p:cNvSpPr>
          <p:nvPr>
            <p:ph type="ftr" sz="quarter" idx="11"/>
          </p:nvPr>
        </p:nvSpPr>
        <p:spPr/>
        <p:txBody>
          <a:bodyPr/>
          <a:lstStyle/>
          <a:p>
            <a:r>
              <a:rPr lang="en-US" smtClean="0"/>
              <a:t>www.almaselectronics.com</a:t>
            </a:r>
            <a:endParaRPr lang="fa-IR"/>
          </a:p>
        </p:txBody>
      </p:sp>
      <p:sp>
        <p:nvSpPr>
          <p:cNvPr id="6" name="Slide Number Placeholder 5"/>
          <p:cNvSpPr>
            <a:spLocks noGrp="1"/>
          </p:cNvSpPr>
          <p:nvPr>
            <p:ph type="sldNum" sz="quarter" idx="12"/>
          </p:nvPr>
        </p:nvSpPr>
        <p:spPr/>
        <p:txBody>
          <a:bodyPr/>
          <a:lstStyle/>
          <a:p>
            <a:fld id="{7BC8923B-F934-4E5B-8647-EE072DFD0EBF}"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3E390B-AD21-495B-BB36-67D75BAC8305}" type="datetime8">
              <a:rPr lang="fa-IR" smtClean="0"/>
              <a:pPr/>
              <a:t>دسامبر 20، 11</a:t>
            </a:fld>
            <a:endParaRPr lang="fa-IR"/>
          </a:p>
        </p:txBody>
      </p:sp>
      <p:sp>
        <p:nvSpPr>
          <p:cNvPr id="5" name="Footer Placeholder 4"/>
          <p:cNvSpPr>
            <a:spLocks noGrp="1"/>
          </p:cNvSpPr>
          <p:nvPr>
            <p:ph type="ftr" sz="quarter" idx="11"/>
          </p:nvPr>
        </p:nvSpPr>
        <p:spPr/>
        <p:txBody>
          <a:bodyPr/>
          <a:lstStyle/>
          <a:p>
            <a:r>
              <a:rPr lang="en-US" smtClean="0"/>
              <a:t>www.almaselectronics.com</a:t>
            </a:r>
            <a:endParaRPr lang="fa-IR"/>
          </a:p>
        </p:txBody>
      </p:sp>
      <p:sp>
        <p:nvSpPr>
          <p:cNvPr id="6" name="Slide Number Placeholder 5"/>
          <p:cNvSpPr>
            <a:spLocks noGrp="1"/>
          </p:cNvSpPr>
          <p:nvPr>
            <p:ph type="sldNum" sz="quarter" idx="12"/>
          </p:nvPr>
        </p:nvSpPr>
        <p:spPr/>
        <p:txBody>
          <a:bodyPr/>
          <a:lstStyle/>
          <a:p>
            <a:fld id="{7BC8923B-F934-4E5B-8647-EE072DFD0EBF}"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7F0A7AB7-D725-4022-A6E0-84E587995646}" type="datetime8">
              <a:rPr lang="fa-IR" smtClean="0"/>
              <a:pPr/>
              <a:t>دسامبر 20، 11</a:t>
            </a:fld>
            <a:endParaRPr lang="fa-IR"/>
          </a:p>
        </p:txBody>
      </p:sp>
      <p:sp>
        <p:nvSpPr>
          <p:cNvPr id="6" name="Footer Placeholder 5"/>
          <p:cNvSpPr>
            <a:spLocks noGrp="1"/>
          </p:cNvSpPr>
          <p:nvPr>
            <p:ph type="ftr" sz="quarter" idx="11"/>
          </p:nvPr>
        </p:nvSpPr>
        <p:spPr/>
        <p:txBody>
          <a:bodyPr/>
          <a:lstStyle/>
          <a:p>
            <a:r>
              <a:rPr lang="en-US" smtClean="0"/>
              <a:t>www.almaselectronics.com</a:t>
            </a:r>
            <a:endParaRPr lang="fa-IR"/>
          </a:p>
        </p:txBody>
      </p:sp>
      <p:sp>
        <p:nvSpPr>
          <p:cNvPr id="7" name="Slide Number Placeholder 6"/>
          <p:cNvSpPr>
            <a:spLocks noGrp="1"/>
          </p:cNvSpPr>
          <p:nvPr>
            <p:ph type="sldNum" sz="quarter" idx="12"/>
          </p:nvPr>
        </p:nvSpPr>
        <p:spPr/>
        <p:txBody>
          <a:bodyPr/>
          <a:lstStyle/>
          <a:p>
            <a:fld id="{7BC8923B-F934-4E5B-8647-EE072DFD0EBF}"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B9A44F62-77B8-4BBD-86E9-EB36B2D68B8E}" type="datetime8">
              <a:rPr lang="fa-IR" smtClean="0"/>
              <a:pPr/>
              <a:t>دسامبر 20، 11</a:t>
            </a:fld>
            <a:endParaRPr lang="fa-IR"/>
          </a:p>
        </p:txBody>
      </p:sp>
      <p:sp>
        <p:nvSpPr>
          <p:cNvPr id="8" name="Footer Placeholder 7"/>
          <p:cNvSpPr>
            <a:spLocks noGrp="1"/>
          </p:cNvSpPr>
          <p:nvPr>
            <p:ph type="ftr" sz="quarter" idx="11"/>
          </p:nvPr>
        </p:nvSpPr>
        <p:spPr/>
        <p:txBody>
          <a:bodyPr/>
          <a:lstStyle/>
          <a:p>
            <a:r>
              <a:rPr lang="en-US" smtClean="0"/>
              <a:t>www.almaselectronics.com</a:t>
            </a:r>
            <a:endParaRPr lang="fa-IR"/>
          </a:p>
        </p:txBody>
      </p:sp>
      <p:sp>
        <p:nvSpPr>
          <p:cNvPr id="9" name="Slide Number Placeholder 8"/>
          <p:cNvSpPr>
            <a:spLocks noGrp="1"/>
          </p:cNvSpPr>
          <p:nvPr>
            <p:ph type="sldNum" sz="quarter" idx="12"/>
          </p:nvPr>
        </p:nvSpPr>
        <p:spPr/>
        <p:txBody>
          <a:bodyPr/>
          <a:lstStyle/>
          <a:p>
            <a:fld id="{7BC8923B-F934-4E5B-8647-EE072DFD0EBF}"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586542D6-D4DC-4C43-980A-220EAE2710CD}" type="datetime8">
              <a:rPr lang="fa-IR" smtClean="0"/>
              <a:pPr/>
              <a:t>دسامبر 20، 11</a:t>
            </a:fld>
            <a:endParaRPr lang="fa-IR"/>
          </a:p>
        </p:txBody>
      </p:sp>
      <p:sp>
        <p:nvSpPr>
          <p:cNvPr id="4" name="Footer Placeholder 3"/>
          <p:cNvSpPr>
            <a:spLocks noGrp="1"/>
          </p:cNvSpPr>
          <p:nvPr>
            <p:ph type="ftr" sz="quarter" idx="11"/>
          </p:nvPr>
        </p:nvSpPr>
        <p:spPr/>
        <p:txBody>
          <a:bodyPr/>
          <a:lstStyle/>
          <a:p>
            <a:r>
              <a:rPr lang="en-US" smtClean="0"/>
              <a:t>www.almaselectronics.com</a:t>
            </a:r>
            <a:endParaRPr lang="fa-IR"/>
          </a:p>
        </p:txBody>
      </p:sp>
      <p:sp>
        <p:nvSpPr>
          <p:cNvPr id="5" name="Slide Number Placeholder 4"/>
          <p:cNvSpPr>
            <a:spLocks noGrp="1"/>
          </p:cNvSpPr>
          <p:nvPr>
            <p:ph type="sldNum" sz="quarter" idx="12"/>
          </p:nvPr>
        </p:nvSpPr>
        <p:spPr/>
        <p:txBody>
          <a:bodyPr/>
          <a:lstStyle/>
          <a:p>
            <a:fld id="{7BC8923B-F934-4E5B-8647-EE072DFD0EBF}"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48DC9-F562-4C01-8AF8-52EF52B038EA}" type="datetime8">
              <a:rPr lang="fa-IR" smtClean="0"/>
              <a:pPr/>
              <a:t>دسامبر 20، 11</a:t>
            </a:fld>
            <a:endParaRPr lang="fa-IR"/>
          </a:p>
        </p:txBody>
      </p:sp>
      <p:sp>
        <p:nvSpPr>
          <p:cNvPr id="3" name="Footer Placeholder 2"/>
          <p:cNvSpPr>
            <a:spLocks noGrp="1"/>
          </p:cNvSpPr>
          <p:nvPr>
            <p:ph type="ftr" sz="quarter" idx="11"/>
          </p:nvPr>
        </p:nvSpPr>
        <p:spPr/>
        <p:txBody>
          <a:bodyPr/>
          <a:lstStyle/>
          <a:p>
            <a:r>
              <a:rPr lang="en-US" smtClean="0"/>
              <a:t>www.almaselectronics.com</a:t>
            </a:r>
            <a:endParaRPr lang="fa-IR"/>
          </a:p>
        </p:txBody>
      </p:sp>
      <p:sp>
        <p:nvSpPr>
          <p:cNvPr id="4" name="Slide Number Placeholder 3"/>
          <p:cNvSpPr>
            <a:spLocks noGrp="1"/>
          </p:cNvSpPr>
          <p:nvPr>
            <p:ph type="sldNum" sz="quarter" idx="12"/>
          </p:nvPr>
        </p:nvSpPr>
        <p:spPr/>
        <p:txBody>
          <a:bodyPr/>
          <a:lstStyle/>
          <a:p>
            <a:fld id="{7BC8923B-F934-4E5B-8647-EE072DFD0EBF}"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6F3021-80F9-4CCC-9BC1-8226C3B5860A}" type="datetime8">
              <a:rPr lang="fa-IR" smtClean="0"/>
              <a:pPr/>
              <a:t>دسامبر 20، 11</a:t>
            </a:fld>
            <a:endParaRPr lang="fa-IR"/>
          </a:p>
        </p:txBody>
      </p:sp>
      <p:sp>
        <p:nvSpPr>
          <p:cNvPr id="6" name="Footer Placeholder 5"/>
          <p:cNvSpPr>
            <a:spLocks noGrp="1"/>
          </p:cNvSpPr>
          <p:nvPr>
            <p:ph type="ftr" sz="quarter" idx="11"/>
          </p:nvPr>
        </p:nvSpPr>
        <p:spPr/>
        <p:txBody>
          <a:bodyPr/>
          <a:lstStyle/>
          <a:p>
            <a:r>
              <a:rPr lang="en-US" smtClean="0"/>
              <a:t>www.almaselectronics.com</a:t>
            </a:r>
            <a:endParaRPr lang="fa-IR"/>
          </a:p>
        </p:txBody>
      </p:sp>
      <p:sp>
        <p:nvSpPr>
          <p:cNvPr id="7" name="Slide Number Placeholder 6"/>
          <p:cNvSpPr>
            <a:spLocks noGrp="1"/>
          </p:cNvSpPr>
          <p:nvPr>
            <p:ph type="sldNum" sz="quarter" idx="12"/>
          </p:nvPr>
        </p:nvSpPr>
        <p:spPr/>
        <p:txBody>
          <a:bodyPr/>
          <a:lstStyle/>
          <a:p>
            <a:fld id="{7BC8923B-F934-4E5B-8647-EE072DFD0EBF}"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040CB6-620F-45E1-8205-F4E29E5C1350}" type="datetime8">
              <a:rPr lang="fa-IR" smtClean="0"/>
              <a:pPr/>
              <a:t>دسامبر 20، 11</a:t>
            </a:fld>
            <a:endParaRPr lang="fa-IR"/>
          </a:p>
        </p:txBody>
      </p:sp>
      <p:sp>
        <p:nvSpPr>
          <p:cNvPr id="6" name="Footer Placeholder 5"/>
          <p:cNvSpPr>
            <a:spLocks noGrp="1"/>
          </p:cNvSpPr>
          <p:nvPr>
            <p:ph type="ftr" sz="quarter" idx="11"/>
          </p:nvPr>
        </p:nvSpPr>
        <p:spPr/>
        <p:txBody>
          <a:bodyPr/>
          <a:lstStyle/>
          <a:p>
            <a:r>
              <a:rPr lang="en-US" smtClean="0"/>
              <a:t>www.almaselectronics.com</a:t>
            </a:r>
            <a:endParaRPr lang="fa-IR"/>
          </a:p>
        </p:txBody>
      </p:sp>
      <p:sp>
        <p:nvSpPr>
          <p:cNvPr id="7" name="Slide Number Placeholder 6"/>
          <p:cNvSpPr>
            <a:spLocks noGrp="1"/>
          </p:cNvSpPr>
          <p:nvPr>
            <p:ph type="sldNum" sz="quarter" idx="12"/>
          </p:nvPr>
        </p:nvSpPr>
        <p:spPr/>
        <p:txBody>
          <a:bodyPr/>
          <a:lstStyle/>
          <a:p>
            <a:fld id="{7BC8923B-F934-4E5B-8647-EE072DFD0EBF}"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80A7899-E0A8-44BC-AC99-43F9BB4BF1CE}" type="datetime8">
              <a:rPr lang="fa-IR" smtClean="0"/>
              <a:pPr/>
              <a:t>دسامبر 20، 11</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US" smtClean="0"/>
              <a:t>www.almaselectronics.com</a:t>
            </a: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BC8923B-F934-4E5B-8647-EE072DFD0EBF}"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emf"/><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1607;&#1575;&#1585;&#1605;&#1608;&#1606;&#1740;&#1705;%20&#1608;%20&#1575;&#1579;&#1585;&#1575;&#1578;.pp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cap%20class-a.xlsx.xls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solidFill>
          <a:srgbClr val="FFC000"/>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endParaRPr lang="fa-IR" dirty="0" smtClean="0"/>
          </a:p>
          <a:p>
            <a:fld id="{7BC8923B-F934-4E5B-8647-EE072DFD0EBF}" type="slidenum">
              <a:rPr lang="fa-IR" smtClean="0"/>
              <a:pPr/>
              <a:t>1</a:t>
            </a:fld>
            <a:endParaRPr lang="fa-IR" dirty="0"/>
          </a:p>
        </p:txBody>
      </p:sp>
      <p:sp>
        <p:nvSpPr>
          <p:cNvPr id="7" name="TextBox 6"/>
          <p:cNvSpPr txBox="1"/>
          <p:nvPr/>
        </p:nvSpPr>
        <p:spPr>
          <a:xfrm>
            <a:off x="785786" y="571480"/>
            <a:ext cx="7572428" cy="5355312"/>
          </a:xfrm>
          <a:prstGeom prst="rect">
            <a:avLst/>
          </a:prstGeom>
          <a:noFill/>
        </p:spPr>
        <p:txBody>
          <a:bodyPr wrap="square" rtlCol="1">
            <a:spAutoFit/>
          </a:bodyPr>
          <a:lstStyle/>
          <a:p>
            <a:pPr algn="ctr"/>
            <a:r>
              <a:rPr lang="fa-IR" sz="11500" dirty="0" smtClean="0">
                <a:cs typeface="B Titr" pitchFamily="2" charset="-78"/>
              </a:rPr>
              <a:t>خازن گذاری در شبکه برق</a:t>
            </a:r>
          </a:p>
          <a:p>
            <a:pPr algn="ctr"/>
            <a:endParaRPr lang="fa-IR" sz="1600" dirty="0" smtClean="0">
              <a:cs typeface="B Zar" pitchFamily="2" charset="-78"/>
            </a:endParaRPr>
          </a:p>
          <a:p>
            <a:pPr algn="ctr"/>
            <a:endParaRPr lang="fa-IR" sz="1600" dirty="0" smtClean="0">
              <a:cs typeface="B Zar" pitchFamily="2" charset="-78"/>
            </a:endParaRPr>
          </a:p>
          <a:p>
            <a:pPr algn="ctr"/>
            <a:endParaRPr lang="fa-IR" sz="1600" dirty="0" smtClean="0">
              <a:cs typeface="B Zar" pitchFamily="2" charset="-78"/>
            </a:endParaRPr>
          </a:p>
          <a:p>
            <a:pPr algn="ctr"/>
            <a:endParaRPr lang="fa-IR" sz="1600" dirty="0" smtClean="0">
              <a:cs typeface="B Zar" pitchFamily="2" charset="-78"/>
            </a:endParaRPr>
          </a:p>
          <a:p>
            <a:pPr algn="ctr"/>
            <a:endParaRPr lang="fa-IR" sz="1600" dirty="0" smtClean="0">
              <a:cs typeface="B Zar" pitchFamily="2" charset="-78"/>
            </a:endParaRPr>
          </a:p>
          <a:p>
            <a:pPr algn="ctr"/>
            <a:endParaRPr lang="fa-IR" sz="1600" dirty="0" smtClean="0">
              <a:cs typeface="B Zar" pitchFamily="2" charset="-78"/>
            </a:endParaRPr>
          </a:p>
          <a:p>
            <a:pPr algn="ctr"/>
            <a:endParaRPr lang="fa-IR" sz="1600" dirty="0">
              <a:cs typeface="B Zar"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افزایش تلفات</a:t>
            </a:r>
            <a:endParaRPr lang="en-US" dirty="0">
              <a:cs typeface="B Titr" pitchFamily="2" charset="-78"/>
            </a:endParaRPr>
          </a:p>
        </p:txBody>
      </p:sp>
      <p:sp>
        <p:nvSpPr>
          <p:cNvPr id="3" name="Content Placeholder 2"/>
          <p:cNvSpPr>
            <a:spLocks noGrp="1"/>
          </p:cNvSpPr>
          <p:nvPr>
            <p:ph idx="1"/>
          </p:nvPr>
        </p:nvSpPr>
        <p:spPr/>
        <p:txBody>
          <a:bodyPr/>
          <a:lstStyle/>
          <a:p>
            <a:pPr>
              <a:buNone/>
            </a:pPr>
            <a:endParaRPr lang="fa-IR" dirty="0" smtClean="0"/>
          </a:p>
          <a:p>
            <a:pPr>
              <a:buNone/>
            </a:pPr>
            <a:endParaRPr lang="fa-IR" dirty="0" smtClean="0"/>
          </a:p>
          <a:p>
            <a:pPr>
              <a:buNone/>
            </a:pPr>
            <a:endParaRPr lang="fa-IR" dirty="0" smtClean="0"/>
          </a:p>
          <a:p>
            <a:pPr algn="ctr">
              <a:buNone/>
            </a:pPr>
            <a:r>
              <a:rPr lang="fa-IR" sz="5400" dirty="0" smtClean="0">
                <a:cs typeface="B Zar" pitchFamily="2" charset="-78"/>
              </a:rPr>
              <a:t>در صورت کاهش ضریب توان، جریان افزایش پیدا کرده و تلفات هم افزایش می یابد.</a:t>
            </a:r>
            <a:endParaRPr lang="en-US" sz="5400" dirty="0">
              <a:cs typeface="B Zar" pitchFamily="2" charset="-78"/>
            </a:endParaRPr>
          </a:p>
        </p:txBody>
      </p:sp>
      <p:sp>
        <p:nvSpPr>
          <p:cNvPr id="5" name="Slide Number Placeholder 4"/>
          <p:cNvSpPr>
            <a:spLocks noGrp="1"/>
          </p:cNvSpPr>
          <p:nvPr>
            <p:ph type="sldNum" sz="quarter" idx="12"/>
          </p:nvPr>
        </p:nvSpPr>
        <p:spPr/>
        <p:txBody>
          <a:bodyPr/>
          <a:lstStyle/>
          <a:p>
            <a:fld id="{7BC8923B-F934-4E5B-8647-EE072DFD0EBF}" type="slidenum">
              <a:rPr lang="fa-IR" smtClean="0"/>
              <a:pPr/>
              <a:t>10</a:t>
            </a:fld>
            <a:endParaRPr lang="fa-I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14348" y="1857364"/>
            <a:ext cx="2343150" cy="62865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itchFamily="2" charset="-78"/>
              </a:rPr>
              <a:t>تغییرات ولتاژ (کاهش و افزایش)</a:t>
            </a:r>
            <a:endParaRPr lang="en-US" dirty="0">
              <a:cs typeface="B Titr" pitchFamily="2" charset="-78"/>
            </a:endParaRPr>
          </a:p>
        </p:txBody>
      </p:sp>
      <p:sp>
        <p:nvSpPr>
          <p:cNvPr id="4" name="Footer Placeholder 3"/>
          <p:cNvSpPr>
            <a:spLocks noGrp="1"/>
          </p:cNvSpPr>
          <p:nvPr>
            <p:ph type="ftr" sz="quarter" idx="11"/>
          </p:nvPr>
        </p:nvSpPr>
        <p:spPr/>
        <p:txBody>
          <a:bodyPr/>
          <a:lstStyle/>
          <a:p>
            <a:r>
              <a:rPr lang="en-US" smtClean="0"/>
              <a:t>www.almaselectronics.com</a:t>
            </a:r>
            <a:endParaRPr lang="fa-IR"/>
          </a:p>
        </p:txBody>
      </p:sp>
      <p:sp>
        <p:nvSpPr>
          <p:cNvPr id="5" name="Slide Number Placeholder 4"/>
          <p:cNvSpPr>
            <a:spLocks noGrp="1"/>
          </p:cNvSpPr>
          <p:nvPr>
            <p:ph type="sldNum" sz="quarter" idx="12"/>
          </p:nvPr>
        </p:nvSpPr>
        <p:spPr/>
        <p:txBody>
          <a:bodyPr/>
          <a:lstStyle/>
          <a:p>
            <a:fld id="{7BC8923B-F934-4E5B-8647-EE072DFD0EBF}" type="slidenum">
              <a:rPr lang="fa-IR" smtClean="0"/>
              <a:pPr/>
              <a:t>11</a:t>
            </a:fld>
            <a:endParaRPr lang="fa-IR"/>
          </a:p>
        </p:txBody>
      </p:sp>
      <p:pic>
        <p:nvPicPr>
          <p:cNvPr id="27650" name="Picture 2"/>
          <p:cNvPicPr>
            <a:picLocks noGrp="1" noChangeAspect="1" noChangeArrowheads="1"/>
          </p:cNvPicPr>
          <p:nvPr>
            <p:ph idx="1"/>
          </p:nvPr>
        </p:nvPicPr>
        <p:blipFill>
          <a:blip r:embed="rId2"/>
          <a:srcRect/>
          <a:stretch>
            <a:fillRect/>
          </a:stretch>
        </p:blipFill>
        <p:spPr bwMode="auto">
          <a:xfrm>
            <a:off x="928662" y="1785926"/>
            <a:ext cx="7306519" cy="4000528"/>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itchFamily="2" charset="-78"/>
              </a:rPr>
              <a:t>تغییرات ولتاژ (کاهش و افزایش)</a:t>
            </a:r>
            <a:endParaRPr lang="en-US" dirty="0"/>
          </a:p>
        </p:txBody>
      </p:sp>
      <p:sp>
        <p:nvSpPr>
          <p:cNvPr id="3" name="Content Placeholder 2"/>
          <p:cNvSpPr>
            <a:spLocks noGrp="1"/>
          </p:cNvSpPr>
          <p:nvPr>
            <p:ph idx="1"/>
          </p:nvPr>
        </p:nvSpPr>
        <p:spPr>
          <a:xfrm>
            <a:off x="457200" y="1600201"/>
            <a:ext cx="1471594" cy="828668"/>
          </a:xfrm>
        </p:spPr>
        <p:txBody>
          <a:bodyPr>
            <a:normAutofit/>
          </a:bodyPr>
          <a:lstStyle/>
          <a:p>
            <a:pPr algn="l">
              <a:buNone/>
            </a:pPr>
            <a:r>
              <a:rPr lang="en-US" sz="4000" dirty="0" smtClean="0"/>
              <a:t>IL = </a:t>
            </a:r>
            <a:r>
              <a:rPr lang="en-US" sz="4000" dirty="0" err="1" smtClean="0"/>
              <a:t>Ip</a:t>
            </a:r>
            <a:endParaRPr lang="en-US" sz="4000" dirty="0"/>
          </a:p>
        </p:txBody>
      </p:sp>
      <p:sp>
        <p:nvSpPr>
          <p:cNvPr id="4" name="Footer Placeholder 3"/>
          <p:cNvSpPr>
            <a:spLocks noGrp="1"/>
          </p:cNvSpPr>
          <p:nvPr>
            <p:ph type="ftr" sz="quarter" idx="11"/>
          </p:nvPr>
        </p:nvSpPr>
        <p:spPr/>
        <p:txBody>
          <a:bodyPr/>
          <a:lstStyle/>
          <a:p>
            <a:r>
              <a:rPr lang="en-US" smtClean="0"/>
              <a:t>www.almaselectronics.com</a:t>
            </a:r>
            <a:endParaRPr lang="fa-IR"/>
          </a:p>
        </p:txBody>
      </p:sp>
      <p:sp>
        <p:nvSpPr>
          <p:cNvPr id="5" name="Slide Number Placeholder 4"/>
          <p:cNvSpPr>
            <a:spLocks noGrp="1"/>
          </p:cNvSpPr>
          <p:nvPr>
            <p:ph type="sldNum" sz="quarter" idx="12"/>
          </p:nvPr>
        </p:nvSpPr>
        <p:spPr/>
        <p:txBody>
          <a:bodyPr/>
          <a:lstStyle/>
          <a:p>
            <a:fld id="{7BC8923B-F934-4E5B-8647-EE072DFD0EBF}" type="slidenum">
              <a:rPr lang="fa-IR" smtClean="0"/>
              <a:pPr/>
              <a:t>12</a:t>
            </a:fld>
            <a:endParaRPr lang="fa-IR"/>
          </a:p>
        </p:txBody>
      </p:sp>
      <p:cxnSp>
        <p:nvCxnSpPr>
          <p:cNvPr id="7" name="Straight Arrow Connector 6"/>
          <p:cNvCxnSpPr/>
          <p:nvPr/>
        </p:nvCxnSpPr>
        <p:spPr>
          <a:xfrm>
            <a:off x="1832669" y="2786058"/>
            <a:ext cx="5214974"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832669" y="2927346"/>
            <a:ext cx="157163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H="1" flipV="1">
            <a:off x="6691247" y="2428074"/>
            <a:ext cx="71438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1832669" y="2071678"/>
            <a:ext cx="5214974" cy="71438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476139" y="2714620"/>
            <a:ext cx="548548" cy="523220"/>
          </a:xfrm>
          <a:prstGeom prst="rect">
            <a:avLst/>
          </a:prstGeom>
          <a:noFill/>
        </p:spPr>
        <p:txBody>
          <a:bodyPr wrap="none" rtlCol="0">
            <a:spAutoFit/>
          </a:bodyPr>
          <a:lstStyle/>
          <a:p>
            <a:r>
              <a:rPr lang="en-US" sz="2800" b="1" dirty="0" smtClean="0"/>
              <a:t>VL</a:t>
            </a:r>
            <a:endParaRPr lang="en-US" sz="2800" b="1" dirty="0"/>
          </a:p>
        </p:txBody>
      </p:sp>
      <p:sp>
        <p:nvSpPr>
          <p:cNvPr id="21" name="TextBox 20"/>
          <p:cNvSpPr txBox="1"/>
          <p:nvPr/>
        </p:nvSpPr>
        <p:spPr>
          <a:xfrm>
            <a:off x="6500826" y="1500174"/>
            <a:ext cx="523861" cy="523220"/>
          </a:xfrm>
          <a:prstGeom prst="rect">
            <a:avLst/>
          </a:prstGeom>
          <a:noFill/>
        </p:spPr>
        <p:txBody>
          <a:bodyPr wrap="none" rtlCol="0">
            <a:spAutoFit/>
          </a:bodyPr>
          <a:lstStyle/>
          <a:p>
            <a:r>
              <a:rPr lang="en-US" sz="2800" b="1" dirty="0" smtClean="0"/>
              <a:t>Vs</a:t>
            </a:r>
            <a:endParaRPr lang="en-US" sz="2800" b="1" dirty="0"/>
          </a:p>
        </p:txBody>
      </p:sp>
      <p:sp>
        <p:nvSpPr>
          <p:cNvPr id="22" name="TextBox 21"/>
          <p:cNvSpPr txBox="1"/>
          <p:nvPr/>
        </p:nvSpPr>
        <p:spPr>
          <a:xfrm>
            <a:off x="6976205" y="1857364"/>
            <a:ext cx="1544012" cy="523220"/>
          </a:xfrm>
          <a:prstGeom prst="rect">
            <a:avLst/>
          </a:prstGeom>
          <a:noFill/>
        </p:spPr>
        <p:txBody>
          <a:bodyPr wrap="none" rtlCol="0">
            <a:spAutoFit/>
          </a:bodyPr>
          <a:lstStyle/>
          <a:p>
            <a:r>
              <a:rPr lang="en-US" sz="2800" b="1" dirty="0" err="1" smtClean="0"/>
              <a:t>dV</a:t>
            </a:r>
            <a:r>
              <a:rPr lang="en-US" sz="2800" b="1" dirty="0" smtClean="0"/>
              <a:t>=</a:t>
            </a:r>
            <a:r>
              <a:rPr lang="en-US" sz="2800" b="1" dirty="0" err="1" smtClean="0"/>
              <a:t>IL.jXs</a:t>
            </a:r>
            <a:endParaRPr lang="en-US" sz="2800" b="1" dirty="0"/>
          </a:p>
        </p:txBody>
      </p:sp>
      <p:sp>
        <p:nvSpPr>
          <p:cNvPr id="23" name="TextBox 22"/>
          <p:cNvSpPr txBox="1"/>
          <p:nvPr/>
        </p:nvSpPr>
        <p:spPr>
          <a:xfrm>
            <a:off x="2261297" y="2857496"/>
            <a:ext cx="1064715" cy="523220"/>
          </a:xfrm>
          <a:prstGeom prst="rect">
            <a:avLst/>
          </a:prstGeom>
          <a:noFill/>
        </p:spPr>
        <p:txBody>
          <a:bodyPr wrap="none" rtlCol="0">
            <a:spAutoFit/>
          </a:bodyPr>
          <a:lstStyle/>
          <a:p>
            <a:r>
              <a:rPr lang="en-US" sz="2800" b="1" dirty="0" smtClean="0"/>
              <a:t>IL = </a:t>
            </a:r>
            <a:r>
              <a:rPr lang="en-US" sz="2800" b="1" dirty="0" err="1" smtClean="0"/>
              <a:t>Ip</a:t>
            </a:r>
            <a:endParaRPr lang="en-US" sz="2800" b="1" dirty="0"/>
          </a:p>
        </p:txBody>
      </p:sp>
      <p:cxnSp>
        <p:nvCxnSpPr>
          <p:cNvPr id="24" name="Straight Arrow Connector 23"/>
          <p:cNvCxnSpPr/>
          <p:nvPr/>
        </p:nvCxnSpPr>
        <p:spPr>
          <a:xfrm>
            <a:off x="2071670" y="4929198"/>
            <a:ext cx="4572032"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a:off x="1428728" y="5572140"/>
            <a:ext cx="1285884"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6572264" y="4929198"/>
            <a:ext cx="71438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071670" y="4786322"/>
            <a:ext cx="5214974"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7072330" y="4857760"/>
            <a:ext cx="1544012" cy="523220"/>
          </a:xfrm>
          <a:prstGeom prst="rect">
            <a:avLst/>
          </a:prstGeom>
          <a:noFill/>
        </p:spPr>
        <p:txBody>
          <a:bodyPr wrap="none" rtlCol="0">
            <a:spAutoFit/>
          </a:bodyPr>
          <a:lstStyle/>
          <a:p>
            <a:r>
              <a:rPr lang="en-US" sz="2800" b="1" dirty="0" err="1" smtClean="0"/>
              <a:t>dV</a:t>
            </a:r>
            <a:r>
              <a:rPr lang="en-US" sz="2800" b="1" dirty="0" smtClean="0"/>
              <a:t>=</a:t>
            </a:r>
            <a:r>
              <a:rPr lang="en-US" sz="2800" b="1" dirty="0" err="1" smtClean="0"/>
              <a:t>IL.jXs</a:t>
            </a:r>
            <a:endParaRPr lang="en-US" sz="2800" b="1" dirty="0"/>
          </a:p>
        </p:txBody>
      </p:sp>
      <p:sp>
        <p:nvSpPr>
          <p:cNvPr id="29" name="TextBox 28"/>
          <p:cNvSpPr txBox="1"/>
          <p:nvPr/>
        </p:nvSpPr>
        <p:spPr>
          <a:xfrm>
            <a:off x="2143108" y="5715016"/>
            <a:ext cx="1064715" cy="523220"/>
          </a:xfrm>
          <a:prstGeom prst="rect">
            <a:avLst/>
          </a:prstGeom>
          <a:noFill/>
        </p:spPr>
        <p:txBody>
          <a:bodyPr wrap="none" rtlCol="0">
            <a:spAutoFit/>
          </a:bodyPr>
          <a:lstStyle/>
          <a:p>
            <a:r>
              <a:rPr lang="en-US" sz="2800" b="1" dirty="0" smtClean="0"/>
              <a:t>IL = </a:t>
            </a:r>
            <a:r>
              <a:rPr lang="en-US" sz="2800" b="1" dirty="0" err="1" smtClean="0"/>
              <a:t>Iq</a:t>
            </a:r>
            <a:endParaRPr lang="en-US" sz="2800" b="1" dirty="0"/>
          </a:p>
        </p:txBody>
      </p:sp>
      <p:sp>
        <p:nvSpPr>
          <p:cNvPr id="30" name="Content Placeholder 2"/>
          <p:cNvSpPr txBox="1">
            <a:spLocks/>
          </p:cNvSpPr>
          <p:nvPr/>
        </p:nvSpPr>
        <p:spPr>
          <a:xfrm>
            <a:off x="642910" y="4000504"/>
            <a:ext cx="1471594" cy="828668"/>
          </a:xfrm>
          <a:prstGeom prst="rect">
            <a:avLst/>
          </a:prstGeom>
        </p:spPr>
        <p:txBody>
          <a:bodyPr vert="horz" lIns="91440" tIns="45720" rIns="91440" bIns="45720" rtlCol="1">
            <a:normAutofit fontScale="92500"/>
          </a:bodyPr>
          <a:lstStyle/>
          <a:p>
            <a:pPr marL="342900" marR="0" lvl="0" indent="-342900" algn="l" defTabSz="914400" rtl="1" eaLnBrk="1" fontAlgn="auto" latinLnBrk="0" hangingPunct="1">
              <a:lnSpc>
                <a:spcPct val="100000"/>
              </a:lnSpc>
              <a:spcBef>
                <a:spcPct val="20000"/>
              </a:spcBef>
              <a:spcAft>
                <a:spcPts val="0"/>
              </a:spcAft>
              <a:buClrTx/>
              <a:buSzTx/>
              <a:buFont typeface="Arial" pitchFamily="34" charset="0"/>
              <a:buNone/>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IL = </a:t>
            </a:r>
            <a:r>
              <a:rPr kumimoji="0" lang="en-US" sz="4000" b="0" i="0" u="none" strike="noStrike" kern="1200" cap="none" spc="0" normalizeH="0" baseline="0" noProof="0" dirty="0" err="1" smtClean="0">
                <a:ln>
                  <a:noFill/>
                </a:ln>
                <a:solidFill>
                  <a:schemeClr val="tx1"/>
                </a:solidFill>
                <a:effectLst/>
                <a:uLnTx/>
                <a:uFillTx/>
                <a:latin typeface="+mn-lt"/>
                <a:ea typeface="+mn-ea"/>
                <a:cs typeface="+mn-cs"/>
              </a:rPr>
              <a:t>jIq</a:t>
            </a:r>
            <a:endParaRPr kumimoji="0" lang="en-US" sz="4000" b="0" i="0" u="none" strike="noStrike" kern="1200" cap="none" spc="0" normalizeH="0" baseline="0" noProof="0" dirty="0">
              <a:ln>
                <a:noFill/>
              </a:ln>
              <a:solidFill>
                <a:schemeClr val="tx1"/>
              </a:solidFill>
              <a:effectLst/>
              <a:uLnTx/>
              <a:uFillTx/>
              <a:latin typeface="+mn-lt"/>
              <a:ea typeface="+mn-ea"/>
              <a:cs typeface="+mn-cs"/>
            </a:endParaRPr>
          </a:p>
        </p:txBody>
      </p:sp>
      <p:sp>
        <p:nvSpPr>
          <p:cNvPr id="42" name="TextBox 41"/>
          <p:cNvSpPr txBox="1"/>
          <p:nvPr/>
        </p:nvSpPr>
        <p:spPr>
          <a:xfrm>
            <a:off x="6929454" y="4214818"/>
            <a:ext cx="523861" cy="523220"/>
          </a:xfrm>
          <a:prstGeom prst="rect">
            <a:avLst/>
          </a:prstGeom>
          <a:noFill/>
        </p:spPr>
        <p:txBody>
          <a:bodyPr wrap="none" rtlCol="0">
            <a:spAutoFit/>
          </a:bodyPr>
          <a:lstStyle/>
          <a:p>
            <a:r>
              <a:rPr lang="en-US" sz="2800" b="1" dirty="0" smtClean="0"/>
              <a:t>Vs</a:t>
            </a:r>
            <a:endParaRPr lang="en-US" sz="2800" b="1" dirty="0"/>
          </a:p>
        </p:txBody>
      </p:sp>
      <p:sp>
        <p:nvSpPr>
          <p:cNvPr id="43" name="TextBox 42"/>
          <p:cNvSpPr txBox="1"/>
          <p:nvPr/>
        </p:nvSpPr>
        <p:spPr>
          <a:xfrm>
            <a:off x="6072198" y="4929198"/>
            <a:ext cx="548548" cy="523220"/>
          </a:xfrm>
          <a:prstGeom prst="rect">
            <a:avLst/>
          </a:prstGeom>
          <a:noFill/>
        </p:spPr>
        <p:txBody>
          <a:bodyPr wrap="none" rtlCol="0">
            <a:spAutoFit/>
          </a:bodyPr>
          <a:lstStyle/>
          <a:p>
            <a:r>
              <a:rPr lang="en-US" sz="2800" b="1" dirty="0" smtClean="0"/>
              <a:t>VL</a:t>
            </a:r>
            <a:endParaRPr lang="en-US" sz="2800" b="1" dirty="0"/>
          </a:p>
        </p:txBody>
      </p:sp>
      <p:sp>
        <p:nvSpPr>
          <p:cNvPr id="31" name="TextBox 30"/>
          <p:cNvSpPr txBox="1"/>
          <p:nvPr/>
        </p:nvSpPr>
        <p:spPr>
          <a:xfrm>
            <a:off x="3746732" y="5929330"/>
            <a:ext cx="4931158" cy="400110"/>
          </a:xfrm>
          <a:prstGeom prst="rect">
            <a:avLst/>
          </a:prstGeom>
          <a:noFill/>
        </p:spPr>
        <p:txBody>
          <a:bodyPr wrap="none" rtlCol="1">
            <a:spAutoFit/>
          </a:bodyPr>
          <a:lstStyle/>
          <a:p>
            <a:r>
              <a:rPr lang="fa-IR" sz="2000" dirty="0" smtClean="0">
                <a:cs typeface="B Zar" pitchFamily="2" charset="-78"/>
              </a:rPr>
              <a:t>بار سلفی باعث کاهش و بار خازنی باعث افزایش ولتاژ می شود.</a:t>
            </a:r>
            <a:endParaRPr lang="fa-IR" sz="2000" dirty="0">
              <a:cs typeface="B Zar"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52"/>
            <a:ext cx="8229600" cy="6572296"/>
          </a:xfrm>
        </p:spPr>
        <p:txBody>
          <a:bodyPr>
            <a:noAutofit/>
          </a:bodyPr>
          <a:lstStyle/>
          <a:p>
            <a:pPr indent="0" algn="just">
              <a:buNone/>
            </a:pPr>
            <a:r>
              <a:rPr lang="fa-IR" sz="3700" dirty="0" smtClean="0">
                <a:cs typeface="B Zar" pitchFamily="2" charset="-78"/>
              </a:rPr>
              <a:t>بخاطر دلایل بالا، شرکت برق، مصرف کنندگانی که با ضریب توان کم انرژی مصرف کنند را جریمه می کند.</a:t>
            </a:r>
          </a:p>
          <a:p>
            <a:pPr indent="0" algn="just">
              <a:buNone/>
            </a:pPr>
            <a:r>
              <a:rPr lang="fa-IR" sz="3700" dirty="0" smtClean="0">
                <a:cs typeface="B Zar" pitchFamily="2" charset="-78"/>
              </a:rPr>
              <a:t>چون شرکت برق فقط پول انرژی اکتیو را از مصرف کنندگان میگیرد و اگر شما با ضریب توان کم انرژی مصرف کنید، ظرفیت شبکه را اشغال می کنید ولی به آن اندازه انرژی مصرف نمی کنید که به شرکت برق بابت آن پول بدهید.</a:t>
            </a:r>
          </a:p>
          <a:p>
            <a:pPr indent="0" algn="just">
              <a:buNone/>
            </a:pPr>
            <a:r>
              <a:rPr lang="fa-IR" sz="3700" dirty="0" smtClean="0">
                <a:cs typeface="B Zar" pitchFamily="2" charset="-78"/>
              </a:rPr>
              <a:t>مثال آن این است که اگر یک خازن یا سلف خالص را به شبکه وصل کنید، جریان می کشد ولی کنتور برق نمی چرخد.</a:t>
            </a:r>
            <a:endParaRPr lang="en-US" sz="3700" dirty="0">
              <a:cs typeface="B Zar" pitchFamily="2" charset="-78"/>
            </a:endParaRPr>
          </a:p>
        </p:txBody>
      </p:sp>
      <p:sp>
        <p:nvSpPr>
          <p:cNvPr id="5" name="Slide Number Placeholder 4"/>
          <p:cNvSpPr>
            <a:spLocks noGrp="1"/>
          </p:cNvSpPr>
          <p:nvPr>
            <p:ph type="sldNum" sz="quarter" idx="12"/>
          </p:nvPr>
        </p:nvSpPr>
        <p:spPr/>
        <p:txBody>
          <a:bodyPr/>
          <a:lstStyle/>
          <a:p>
            <a:fld id="{7BC8923B-F934-4E5B-8647-EE072DFD0EBF}" type="slidenum">
              <a:rPr lang="fa-IR" smtClean="0"/>
              <a:pPr/>
              <a:t>13</a:t>
            </a:fld>
            <a:endParaRPr lang="fa-I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جریمه راکتیو</a:t>
            </a:r>
            <a:endParaRPr lang="en-US" dirty="0">
              <a:cs typeface="B Titr" pitchFamily="2" charset="-78"/>
            </a:endParaRPr>
          </a:p>
        </p:txBody>
      </p:sp>
      <p:sp>
        <p:nvSpPr>
          <p:cNvPr id="3" name="Content Placeholder 2"/>
          <p:cNvSpPr>
            <a:spLocks noGrp="1"/>
          </p:cNvSpPr>
          <p:nvPr>
            <p:ph idx="1"/>
          </p:nvPr>
        </p:nvSpPr>
        <p:spPr/>
        <p:txBody>
          <a:bodyPr>
            <a:normAutofit/>
          </a:bodyPr>
          <a:lstStyle/>
          <a:p>
            <a:pPr>
              <a:buNone/>
            </a:pPr>
            <a:r>
              <a:rPr lang="fa-IR" sz="3600" dirty="0" smtClean="0">
                <a:cs typeface="B Zar" pitchFamily="2" charset="-78"/>
              </a:rPr>
              <a:t>کنتور اکتیو مقدار انرژی اکتیو مصرفی را نشان می دهد:</a:t>
            </a:r>
          </a:p>
          <a:p>
            <a:pPr>
              <a:buNone/>
            </a:pPr>
            <a:endParaRPr lang="fa-IR" sz="3600" dirty="0" smtClean="0">
              <a:cs typeface="B Zar" pitchFamily="2" charset="-78"/>
            </a:endParaRPr>
          </a:p>
          <a:p>
            <a:pPr>
              <a:buNone/>
            </a:pPr>
            <a:endParaRPr lang="fa-IR" sz="3600" dirty="0" smtClean="0">
              <a:cs typeface="B Zar" pitchFamily="2" charset="-78"/>
            </a:endParaRPr>
          </a:p>
          <a:p>
            <a:pPr>
              <a:buNone/>
            </a:pPr>
            <a:r>
              <a:rPr lang="fa-IR" sz="3600" dirty="0" smtClean="0">
                <a:cs typeface="B Zar" pitchFamily="2" charset="-78"/>
              </a:rPr>
              <a:t>کنتور راکتیو مقدار انرژی راکتیو مصرفی را نشان می دهد:</a:t>
            </a:r>
            <a:endParaRPr lang="en-US" sz="3600" dirty="0">
              <a:cs typeface="B Zar" pitchFamily="2" charset="-78"/>
            </a:endParaRPr>
          </a:p>
        </p:txBody>
      </p:sp>
      <p:sp>
        <p:nvSpPr>
          <p:cNvPr id="5" name="Slide Number Placeholder 4"/>
          <p:cNvSpPr>
            <a:spLocks noGrp="1"/>
          </p:cNvSpPr>
          <p:nvPr>
            <p:ph type="sldNum" sz="quarter" idx="12"/>
          </p:nvPr>
        </p:nvSpPr>
        <p:spPr/>
        <p:txBody>
          <a:bodyPr/>
          <a:lstStyle/>
          <a:p>
            <a:fld id="{7BC8923B-F934-4E5B-8647-EE072DFD0EBF}" type="slidenum">
              <a:rPr lang="fa-IR" smtClean="0"/>
              <a:pPr/>
              <a:t>14</a:t>
            </a:fld>
            <a:endParaRPr lang="fa-IR"/>
          </a:p>
        </p:txBody>
      </p:sp>
      <p:sp>
        <p:nvSpPr>
          <p:cNvPr id="286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867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28662" y="2214554"/>
            <a:ext cx="2857520" cy="1326182"/>
          </a:xfrm>
          <a:prstGeom prst="rect">
            <a:avLst/>
          </a:prstGeom>
          <a:noFill/>
        </p:spPr>
      </p:pic>
      <p:sp>
        <p:nvSpPr>
          <p:cNvPr id="28675" name="Rectangle 3"/>
          <p:cNvSpPr>
            <a:spLocks noChangeArrowheads="1"/>
          </p:cNvSpPr>
          <p:nvPr/>
        </p:nvSpPr>
        <p:spPr bwMode="auto">
          <a:xfrm>
            <a:off x="0" y="2181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17170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8676"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85786" y="4357695"/>
            <a:ext cx="2643206" cy="1226718"/>
          </a:xfrm>
          <a:prstGeom prst="rect">
            <a:avLst/>
          </a:prstGeom>
          <a:noFill/>
        </p:spPr>
      </p:pic>
      <p:sp>
        <p:nvSpPr>
          <p:cNvPr id="28678" name="Rectangle 6"/>
          <p:cNvSpPr>
            <a:spLocks noChangeArrowheads="1"/>
          </p:cNvSpPr>
          <p:nvPr/>
        </p:nvSpPr>
        <p:spPr bwMode="auto">
          <a:xfrm>
            <a:off x="0" y="2181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17170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جریمه راکتیو</a:t>
            </a:r>
            <a:endParaRPr lang="en-US" dirty="0"/>
          </a:p>
        </p:txBody>
      </p:sp>
      <p:sp>
        <p:nvSpPr>
          <p:cNvPr id="3" name="Content Placeholder 2"/>
          <p:cNvSpPr>
            <a:spLocks noGrp="1"/>
          </p:cNvSpPr>
          <p:nvPr>
            <p:ph idx="1"/>
          </p:nvPr>
        </p:nvSpPr>
        <p:spPr/>
        <p:txBody>
          <a:bodyPr/>
          <a:lstStyle/>
          <a:p>
            <a:pPr>
              <a:buNone/>
            </a:pPr>
            <a:r>
              <a:rPr lang="en-US" dirty="0" smtClean="0"/>
              <a:t/>
            </a:r>
            <a:br>
              <a:rPr lang="en-US" dirty="0" smtClean="0"/>
            </a:br>
            <a:endParaRPr lang="en-US" dirty="0" smtClean="0"/>
          </a:p>
          <a:p>
            <a:pPr>
              <a:buNone/>
            </a:pPr>
            <a:endParaRPr lang="en-US" dirty="0"/>
          </a:p>
        </p:txBody>
      </p:sp>
      <p:sp>
        <p:nvSpPr>
          <p:cNvPr id="5" name="Slide Number Placeholder 4"/>
          <p:cNvSpPr>
            <a:spLocks noGrp="1"/>
          </p:cNvSpPr>
          <p:nvPr>
            <p:ph type="sldNum" sz="quarter" idx="12"/>
          </p:nvPr>
        </p:nvSpPr>
        <p:spPr/>
        <p:txBody>
          <a:bodyPr/>
          <a:lstStyle/>
          <a:p>
            <a:fld id="{7BC8923B-F934-4E5B-8647-EE072DFD0EBF}" type="slidenum">
              <a:rPr lang="fa-IR" smtClean="0"/>
              <a:pPr/>
              <a:t>15</a:t>
            </a:fld>
            <a:endParaRPr lang="fa-IR"/>
          </a:p>
        </p:txBody>
      </p:sp>
      <p:sp>
        <p:nvSpPr>
          <p:cNvPr id="317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174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14348" y="1857364"/>
            <a:ext cx="3429000" cy="1200150"/>
          </a:xfrm>
          <a:prstGeom prst="rect">
            <a:avLst/>
          </a:prstGeom>
          <a:noFill/>
        </p:spPr>
      </p:pic>
      <p:sp>
        <p:nvSpPr>
          <p:cNvPr id="31747" name="Rectangle 3"/>
          <p:cNvSpPr>
            <a:spLocks noChangeArrowheads="1"/>
          </p:cNvSpPr>
          <p:nvPr/>
        </p:nvSpPr>
        <p:spPr bwMode="auto">
          <a:xfrm>
            <a:off x="0" y="1657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17170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4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1748"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85787" y="3214686"/>
            <a:ext cx="1714511" cy="1219527"/>
          </a:xfrm>
          <a:prstGeom prst="rect">
            <a:avLst/>
          </a:prstGeom>
          <a:noFill/>
        </p:spPr>
      </p:pic>
      <p:sp>
        <p:nvSpPr>
          <p:cNvPr id="3175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1752" name="Picture 8"/>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357554" y="3357562"/>
            <a:ext cx="4981575" cy="942975"/>
          </a:xfrm>
          <a:prstGeom prst="rect">
            <a:avLst/>
          </a:prstGeom>
          <a:noFill/>
        </p:spPr>
      </p:pic>
      <p:sp>
        <p:nvSpPr>
          <p:cNvPr id="15" name="TextBox 14"/>
          <p:cNvSpPr txBox="1"/>
          <p:nvPr/>
        </p:nvSpPr>
        <p:spPr>
          <a:xfrm>
            <a:off x="698595" y="4857760"/>
            <a:ext cx="6639959" cy="707886"/>
          </a:xfrm>
          <a:prstGeom prst="rect">
            <a:avLst/>
          </a:prstGeom>
          <a:noFill/>
        </p:spPr>
        <p:txBody>
          <a:bodyPr wrap="none" rtlCol="0">
            <a:spAutoFit/>
          </a:bodyPr>
          <a:lstStyle/>
          <a:p>
            <a:r>
              <a:rPr lang="fa-IR" sz="4000" dirty="0" smtClean="0">
                <a:cs typeface="B Zar" pitchFamily="2" charset="-78"/>
              </a:rPr>
              <a:t>ضریب جریمه </a:t>
            </a:r>
            <a:r>
              <a:rPr lang="en-US" sz="4000" dirty="0" smtClean="0">
                <a:cs typeface="B Zar" pitchFamily="2" charset="-78"/>
              </a:rPr>
              <a:t>x</a:t>
            </a:r>
            <a:r>
              <a:rPr lang="fa-IR" sz="4000" dirty="0" smtClean="0">
                <a:cs typeface="B Zar" pitchFamily="2" charset="-78"/>
              </a:rPr>
              <a:t> هزینه اکتیو = هزینه راکتیو</a:t>
            </a:r>
            <a:endParaRPr lang="en-US" sz="4000" dirty="0">
              <a:cs typeface="B Zar"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BC8923B-F934-4E5B-8647-EE072DFD0EBF}" type="slidenum">
              <a:rPr lang="fa-IR" smtClean="0"/>
              <a:pPr/>
              <a:t>16</a:t>
            </a:fld>
            <a:endParaRPr lang="fa-IR"/>
          </a:p>
        </p:txBody>
      </p:sp>
      <p:pic>
        <p:nvPicPr>
          <p:cNvPr id="32770" name="Picture 2"/>
          <p:cNvPicPr>
            <a:picLocks noGrp="1" noChangeAspect="1" noChangeArrowheads="1"/>
          </p:cNvPicPr>
          <p:nvPr>
            <p:ph idx="1"/>
          </p:nvPr>
        </p:nvPicPr>
        <p:blipFill>
          <a:blip r:embed="rId2"/>
          <a:srcRect/>
          <a:stretch>
            <a:fillRect/>
          </a:stretch>
        </p:blipFill>
        <p:spPr bwMode="auto">
          <a:xfrm>
            <a:off x="142844" y="285728"/>
            <a:ext cx="3619594" cy="2303378"/>
          </a:xfrm>
          <a:prstGeom prst="rect">
            <a:avLst/>
          </a:prstGeom>
          <a:noFill/>
          <a:ln w="9525">
            <a:noFill/>
            <a:miter lim="800000"/>
            <a:headEnd/>
            <a:tailEnd/>
          </a:ln>
          <a:effectLst/>
        </p:spPr>
      </p:pic>
      <p:sp>
        <p:nvSpPr>
          <p:cNvPr id="3277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277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429388" y="928670"/>
            <a:ext cx="1924050" cy="1209675"/>
          </a:xfrm>
          <a:prstGeom prst="rect">
            <a:avLst/>
          </a:prstGeom>
          <a:noFill/>
        </p:spPr>
      </p:pic>
      <p:sp>
        <p:nvSpPr>
          <p:cNvPr id="32773" name="Rectangle 5"/>
          <p:cNvSpPr>
            <a:spLocks noChangeArrowheads="1"/>
          </p:cNvSpPr>
          <p:nvPr/>
        </p:nvSpPr>
        <p:spPr bwMode="auto">
          <a:xfrm>
            <a:off x="0" y="1666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03847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77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2774"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929058" y="1214422"/>
            <a:ext cx="1828800" cy="619125"/>
          </a:xfrm>
          <a:prstGeom prst="rect">
            <a:avLst/>
          </a:prstGeom>
          <a:noFill/>
        </p:spPr>
      </p:pic>
      <p:sp>
        <p:nvSpPr>
          <p:cNvPr id="32777"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2776" name="Picture 8"/>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00034" y="2786058"/>
            <a:ext cx="4848225" cy="1200150"/>
          </a:xfrm>
          <a:prstGeom prst="rect">
            <a:avLst/>
          </a:prstGeom>
          <a:noFill/>
        </p:spPr>
      </p:pic>
      <p:sp>
        <p:nvSpPr>
          <p:cNvPr id="32779"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2778" name="Picture 10"/>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500034" y="4143380"/>
            <a:ext cx="4829175" cy="1647825"/>
          </a:xfrm>
          <a:prstGeom prst="rect">
            <a:avLst/>
          </a:prstGeom>
          <a:noFill/>
        </p:spPr>
      </p:pic>
      <p:sp>
        <p:nvSpPr>
          <p:cNvPr id="14" name="TextBox 13"/>
          <p:cNvSpPr txBox="1"/>
          <p:nvPr/>
        </p:nvSpPr>
        <p:spPr>
          <a:xfrm>
            <a:off x="6000760" y="2357430"/>
            <a:ext cx="2756533" cy="4031873"/>
          </a:xfrm>
          <a:prstGeom prst="rect">
            <a:avLst/>
          </a:prstGeom>
          <a:noFill/>
        </p:spPr>
        <p:txBody>
          <a:bodyPr wrap="square" rtlCol="1">
            <a:spAutoFit/>
          </a:bodyPr>
          <a:lstStyle/>
          <a:p>
            <a:r>
              <a:rPr lang="fa-IR" sz="3200" b="1" dirty="0" smtClean="0">
                <a:cs typeface="B Zar" pitchFamily="2" charset="-78"/>
              </a:rPr>
              <a:t>با توجه به این نتایج، جهت جریان سلف و خازن همیشه مخالف هم است و می توانند یکدیگر را خنثی کنند.</a:t>
            </a:r>
            <a:endParaRPr lang="fa-IR" sz="3200" b="1" dirty="0">
              <a:cs typeface="B Zar"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buNone/>
            </a:pPr>
            <a:r>
              <a:rPr lang="fa-IR" b="1" dirty="0" smtClean="0">
                <a:cs typeface="B Zar" pitchFamily="2" charset="-78"/>
              </a:rPr>
              <a:t>تا اینجا بر لزوم اصلاح ضریب توان تاکید شد.</a:t>
            </a:r>
          </a:p>
          <a:p>
            <a:pPr>
              <a:buNone/>
            </a:pPr>
            <a:endParaRPr lang="fa-IR" b="1" dirty="0" smtClean="0">
              <a:cs typeface="B Zar" pitchFamily="2" charset="-78"/>
            </a:endParaRPr>
          </a:p>
          <a:p>
            <a:pPr>
              <a:buNone/>
            </a:pPr>
            <a:r>
              <a:rPr lang="fa-IR" b="1" dirty="0" smtClean="0">
                <a:cs typeface="B Zar" pitchFamily="2" charset="-78"/>
              </a:rPr>
              <a:t>راه حل آن هم با توجه به ماهیت سلفی اکثر بار های صنعتی، تجاری، اداری و خانگی، استفاده از خازن است.</a:t>
            </a:r>
          </a:p>
          <a:p>
            <a:pPr>
              <a:buNone/>
            </a:pPr>
            <a:endParaRPr lang="fa-IR" b="1" dirty="0" smtClean="0">
              <a:cs typeface="B Zar" pitchFamily="2" charset="-78"/>
            </a:endParaRPr>
          </a:p>
          <a:p>
            <a:pPr>
              <a:buNone/>
            </a:pPr>
            <a:endParaRPr lang="fa-IR" b="1" dirty="0" smtClean="0">
              <a:cs typeface="B Zar" pitchFamily="2" charset="-78"/>
            </a:endParaRPr>
          </a:p>
          <a:p>
            <a:pPr>
              <a:buNone/>
            </a:pPr>
            <a:r>
              <a:rPr lang="fa-IR" b="1" dirty="0" smtClean="0">
                <a:cs typeface="B Zar" pitchFamily="2" charset="-78"/>
              </a:rPr>
              <a:t>در ادامه نکاتی در مورد خازن گذاری ذکر می گردد.</a:t>
            </a:r>
            <a:endParaRPr lang="fa-IR" b="1" dirty="0">
              <a:cs typeface="B Zar" pitchFamily="2" charset="-78"/>
            </a:endParaRPr>
          </a:p>
        </p:txBody>
      </p:sp>
      <p:sp>
        <p:nvSpPr>
          <p:cNvPr id="5" name="Slide Number Placeholder 4"/>
          <p:cNvSpPr>
            <a:spLocks noGrp="1"/>
          </p:cNvSpPr>
          <p:nvPr>
            <p:ph type="sldNum" sz="quarter" idx="12"/>
          </p:nvPr>
        </p:nvSpPr>
        <p:spPr/>
        <p:txBody>
          <a:bodyPr/>
          <a:lstStyle/>
          <a:p>
            <a:fld id="{7BC8923B-F934-4E5B-8647-EE072DFD0EBF}" type="slidenum">
              <a:rPr lang="fa-IR" smtClean="0"/>
              <a:pPr/>
              <a:t>17</a:t>
            </a:fld>
            <a:endParaRPr lang="fa-I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smtClean="0">
                <a:cs typeface="B Titr" pitchFamily="2" charset="-78"/>
              </a:rPr>
              <a:t>محاسبه مقدار خازن مورد نیاز</a:t>
            </a:r>
            <a:endParaRPr lang="fa-IR" sz="4000" dirty="0">
              <a:cs typeface="B Titr" pitchFamily="2" charset="-78"/>
            </a:endParaRPr>
          </a:p>
        </p:txBody>
      </p:sp>
      <p:sp>
        <p:nvSpPr>
          <p:cNvPr id="3" name="Content Placeholder 2"/>
          <p:cNvSpPr>
            <a:spLocks noGrp="1"/>
          </p:cNvSpPr>
          <p:nvPr>
            <p:ph idx="1"/>
          </p:nvPr>
        </p:nvSpPr>
        <p:spPr/>
        <p:txBody>
          <a:bodyPr/>
          <a:lstStyle/>
          <a:p>
            <a:pPr indent="0">
              <a:buNone/>
            </a:pPr>
            <a:r>
              <a:rPr lang="fa-IR" dirty="0" smtClean="0">
                <a:cs typeface="B Zar" pitchFamily="2" charset="-78"/>
              </a:rPr>
              <a:t>با توجه با رابطه صفحه 15 معمولاً ضریب توان مطلوب 0/9 است در بعضی موارد ممکن است اعداد دیگری مورد نظر باشد.</a:t>
            </a:r>
            <a:endParaRPr lang="fa-IR" dirty="0">
              <a:cs typeface="B Zar" pitchFamily="2" charset="-78"/>
            </a:endParaRPr>
          </a:p>
        </p:txBody>
      </p:sp>
      <p:sp>
        <p:nvSpPr>
          <p:cNvPr id="4" name="Footer Placeholder 3"/>
          <p:cNvSpPr>
            <a:spLocks noGrp="1"/>
          </p:cNvSpPr>
          <p:nvPr>
            <p:ph type="ftr" sz="quarter" idx="11"/>
          </p:nvPr>
        </p:nvSpPr>
        <p:spPr/>
        <p:txBody>
          <a:bodyPr/>
          <a:lstStyle/>
          <a:p>
            <a:r>
              <a:rPr lang="en-US" smtClean="0"/>
              <a:t>www.almaselectronics.com</a:t>
            </a:r>
            <a:endParaRPr lang="fa-IR"/>
          </a:p>
        </p:txBody>
      </p:sp>
      <p:sp>
        <p:nvSpPr>
          <p:cNvPr id="5" name="Slide Number Placeholder 4"/>
          <p:cNvSpPr>
            <a:spLocks noGrp="1"/>
          </p:cNvSpPr>
          <p:nvPr>
            <p:ph type="sldNum" sz="quarter" idx="12"/>
          </p:nvPr>
        </p:nvSpPr>
        <p:spPr/>
        <p:txBody>
          <a:bodyPr/>
          <a:lstStyle/>
          <a:p>
            <a:fld id="{7BC8923B-F934-4E5B-8647-EE072DFD0EBF}" type="slidenum">
              <a:rPr lang="fa-IR" smtClean="0"/>
              <a:pPr/>
              <a:t>18</a:t>
            </a:fld>
            <a:endParaRPr lang="fa-IR"/>
          </a:p>
        </p:txBody>
      </p:sp>
      <p:cxnSp>
        <p:nvCxnSpPr>
          <p:cNvPr id="9" name="Straight Arrow Connector 8"/>
          <p:cNvCxnSpPr/>
          <p:nvPr/>
        </p:nvCxnSpPr>
        <p:spPr>
          <a:xfrm>
            <a:off x="2571736" y="3571876"/>
            <a:ext cx="4214842"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5786446" y="4572008"/>
            <a:ext cx="2000264"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6296830" y="4061624"/>
            <a:ext cx="989814" cy="1031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571736" y="3571876"/>
            <a:ext cx="4214842" cy="200026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571736" y="3571876"/>
            <a:ext cx="4214842" cy="97048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496017" y="3214686"/>
            <a:ext cx="308098" cy="369332"/>
          </a:xfrm>
          <a:prstGeom prst="rect">
            <a:avLst/>
          </a:prstGeom>
          <a:noFill/>
        </p:spPr>
        <p:txBody>
          <a:bodyPr wrap="none" rtlCol="1">
            <a:spAutoFit/>
          </a:bodyPr>
          <a:lstStyle/>
          <a:p>
            <a:r>
              <a:rPr lang="en-US" b="1" dirty="0" smtClean="0"/>
              <a:t>P</a:t>
            </a:r>
          </a:p>
        </p:txBody>
      </p:sp>
      <p:sp>
        <p:nvSpPr>
          <p:cNvPr id="25" name="TextBox 24"/>
          <p:cNvSpPr txBox="1"/>
          <p:nvPr/>
        </p:nvSpPr>
        <p:spPr>
          <a:xfrm>
            <a:off x="6781769" y="4286256"/>
            <a:ext cx="466795" cy="369332"/>
          </a:xfrm>
          <a:prstGeom prst="rect">
            <a:avLst/>
          </a:prstGeom>
          <a:noFill/>
        </p:spPr>
        <p:txBody>
          <a:bodyPr wrap="none" rtlCol="1">
            <a:spAutoFit/>
          </a:bodyPr>
          <a:lstStyle/>
          <a:p>
            <a:r>
              <a:rPr lang="en-US" b="1" dirty="0" err="1" smtClean="0"/>
              <a:t>Qd</a:t>
            </a:r>
            <a:endParaRPr lang="fa-IR" b="1" dirty="0"/>
          </a:p>
        </p:txBody>
      </p:sp>
      <p:sp>
        <p:nvSpPr>
          <p:cNvPr id="26" name="TextBox 25"/>
          <p:cNvSpPr txBox="1"/>
          <p:nvPr/>
        </p:nvSpPr>
        <p:spPr>
          <a:xfrm>
            <a:off x="6786578" y="5286388"/>
            <a:ext cx="437941" cy="369332"/>
          </a:xfrm>
          <a:prstGeom prst="rect">
            <a:avLst/>
          </a:prstGeom>
          <a:noFill/>
        </p:spPr>
        <p:txBody>
          <a:bodyPr wrap="none" rtlCol="1">
            <a:spAutoFit/>
          </a:bodyPr>
          <a:lstStyle/>
          <a:p>
            <a:r>
              <a:rPr lang="en-US" b="1" dirty="0" smtClean="0"/>
              <a:t>Qc</a:t>
            </a:r>
            <a:endParaRPr lang="fa-IR" b="1" dirty="0"/>
          </a:p>
        </p:txBody>
      </p:sp>
      <p:sp>
        <p:nvSpPr>
          <p:cNvPr id="40" name="TextBox 39"/>
          <p:cNvSpPr txBox="1"/>
          <p:nvPr/>
        </p:nvSpPr>
        <p:spPr>
          <a:xfrm>
            <a:off x="6210266" y="4429132"/>
            <a:ext cx="417102" cy="369332"/>
          </a:xfrm>
          <a:prstGeom prst="rect">
            <a:avLst/>
          </a:prstGeom>
          <a:noFill/>
        </p:spPr>
        <p:txBody>
          <a:bodyPr wrap="none" rtlCol="1">
            <a:spAutoFit/>
          </a:bodyPr>
          <a:lstStyle/>
          <a:p>
            <a:r>
              <a:rPr lang="en-US" b="1" dirty="0" err="1" smtClean="0"/>
              <a:t>Sd</a:t>
            </a:r>
            <a:endParaRPr lang="fa-IR" b="1" dirty="0"/>
          </a:p>
        </p:txBody>
      </p:sp>
      <p:sp>
        <p:nvSpPr>
          <p:cNvPr id="41" name="TextBox 40"/>
          <p:cNvSpPr txBox="1"/>
          <p:nvPr/>
        </p:nvSpPr>
        <p:spPr>
          <a:xfrm>
            <a:off x="6357950" y="5500702"/>
            <a:ext cx="388248" cy="369332"/>
          </a:xfrm>
          <a:prstGeom prst="rect">
            <a:avLst/>
          </a:prstGeom>
          <a:noFill/>
        </p:spPr>
        <p:txBody>
          <a:bodyPr wrap="none" rtlCol="1">
            <a:spAutoFit/>
          </a:bodyPr>
          <a:lstStyle/>
          <a:p>
            <a:r>
              <a:rPr lang="en-US" b="1" dirty="0" smtClean="0"/>
              <a:t>Sc</a:t>
            </a:r>
            <a:endParaRPr lang="fa-IR" b="1" dirty="0"/>
          </a:p>
        </p:txBody>
      </p:sp>
      <p:sp>
        <p:nvSpPr>
          <p:cNvPr id="45" name="Freeform 44"/>
          <p:cNvSpPr/>
          <p:nvPr/>
        </p:nvSpPr>
        <p:spPr>
          <a:xfrm>
            <a:off x="3299107" y="3581400"/>
            <a:ext cx="145448" cy="335691"/>
          </a:xfrm>
          <a:custGeom>
            <a:avLst/>
            <a:gdLst>
              <a:gd name="connsiteX0" fmla="*/ 6068 w 145448"/>
              <a:gd name="connsiteY0" fmla="*/ 328613 h 335691"/>
              <a:gd name="connsiteX1" fmla="*/ 34643 w 145448"/>
              <a:gd name="connsiteY1" fmla="*/ 295275 h 335691"/>
              <a:gd name="connsiteX2" fmla="*/ 58456 w 145448"/>
              <a:gd name="connsiteY2" fmla="*/ 271463 h 335691"/>
              <a:gd name="connsiteX3" fmla="*/ 63218 w 145448"/>
              <a:gd name="connsiteY3" fmla="*/ 257175 h 335691"/>
              <a:gd name="connsiteX4" fmla="*/ 82268 w 145448"/>
              <a:gd name="connsiteY4" fmla="*/ 228600 h 335691"/>
              <a:gd name="connsiteX5" fmla="*/ 87031 w 145448"/>
              <a:gd name="connsiteY5" fmla="*/ 214313 h 335691"/>
              <a:gd name="connsiteX6" fmla="*/ 106081 w 145448"/>
              <a:gd name="connsiteY6" fmla="*/ 185738 h 335691"/>
              <a:gd name="connsiteX7" fmla="*/ 115606 w 145448"/>
              <a:gd name="connsiteY7" fmla="*/ 171450 h 335691"/>
              <a:gd name="connsiteX8" fmla="*/ 125131 w 145448"/>
              <a:gd name="connsiteY8" fmla="*/ 142875 h 335691"/>
              <a:gd name="connsiteX9" fmla="*/ 134656 w 145448"/>
              <a:gd name="connsiteY9" fmla="*/ 109538 h 335691"/>
              <a:gd name="connsiteX10" fmla="*/ 139418 w 145448"/>
              <a:gd name="connsiteY10" fmla="*/ 71438 h 335691"/>
              <a:gd name="connsiteX11" fmla="*/ 144181 w 145448"/>
              <a:gd name="connsiteY11" fmla="*/ 57150 h 335691"/>
              <a:gd name="connsiteX12" fmla="*/ 144181 w 145448"/>
              <a:gd name="connsiteY12" fmla="*/ 0 h 335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5448" h="335691">
                <a:moveTo>
                  <a:pt x="6068" y="328613"/>
                </a:moveTo>
                <a:cubicBezTo>
                  <a:pt x="27933" y="295814"/>
                  <a:pt x="0" y="335691"/>
                  <a:pt x="34643" y="295275"/>
                </a:cubicBezTo>
                <a:cubicBezTo>
                  <a:pt x="55809" y="270582"/>
                  <a:pt x="30939" y="289807"/>
                  <a:pt x="58456" y="271463"/>
                </a:cubicBezTo>
                <a:cubicBezTo>
                  <a:pt x="60043" y="266700"/>
                  <a:pt x="60780" y="261563"/>
                  <a:pt x="63218" y="257175"/>
                </a:cubicBezTo>
                <a:cubicBezTo>
                  <a:pt x="68777" y="247168"/>
                  <a:pt x="78647" y="239460"/>
                  <a:pt x="82268" y="228600"/>
                </a:cubicBezTo>
                <a:cubicBezTo>
                  <a:pt x="83856" y="223838"/>
                  <a:pt x="84593" y="218701"/>
                  <a:pt x="87031" y="214313"/>
                </a:cubicBezTo>
                <a:cubicBezTo>
                  <a:pt x="92591" y="204306"/>
                  <a:pt x="99731" y="195263"/>
                  <a:pt x="106081" y="185738"/>
                </a:cubicBezTo>
                <a:lnTo>
                  <a:pt x="115606" y="171450"/>
                </a:lnTo>
                <a:cubicBezTo>
                  <a:pt x="118781" y="161925"/>
                  <a:pt x="122696" y="152616"/>
                  <a:pt x="125131" y="142875"/>
                </a:cubicBezTo>
                <a:cubicBezTo>
                  <a:pt x="131110" y="118955"/>
                  <a:pt x="127823" y="130034"/>
                  <a:pt x="134656" y="109538"/>
                </a:cubicBezTo>
                <a:cubicBezTo>
                  <a:pt x="136243" y="96838"/>
                  <a:pt x="137128" y="84030"/>
                  <a:pt x="139418" y="71438"/>
                </a:cubicBezTo>
                <a:cubicBezTo>
                  <a:pt x="140316" y="66499"/>
                  <a:pt x="143847" y="62159"/>
                  <a:pt x="144181" y="57150"/>
                </a:cubicBezTo>
                <a:cubicBezTo>
                  <a:pt x="145448" y="38142"/>
                  <a:pt x="144181" y="19050"/>
                  <a:pt x="144181" y="0"/>
                </a:cubicBezTo>
              </a:path>
            </a:pathLst>
          </a:cu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47" name="Rectangle 46"/>
          <p:cNvSpPr/>
          <p:nvPr/>
        </p:nvSpPr>
        <p:spPr>
          <a:xfrm>
            <a:off x="3357554" y="3643314"/>
            <a:ext cx="405880" cy="369332"/>
          </a:xfrm>
          <a:prstGeom prst="rect">
            <a:avLst/>
          </a:prstGeom>
        </p:spPr>
        <p:txBody>
          <a:bodyPr wrap="none">
            <a:spAutoFit/>
          </a:bodyPr>
          <a:lstStyle/>
          <a:p>
            <a:r>
              <a:rPr lang="en-US" b="1" dirty="0" err="1" smtClean="0">
                <a:solidFill>
                  <a:schemeClr val="accent2"/>
                </a:solidFill>
              </a:rPr>
              <a:t>Ø</a:t>
            </a:r>
            <a:r>
              <a:rPr lang="en-US" b="1" baseline="-25000" dirty="0" err="1" smtClean="0">
                <a:solidFill>
                  <a:schemeClr val="accent2"/>
                </a:solidFill>
              </a:rPr>
              <a:t>c</a:t>
            </a:r>
            <a:endParaRPr lang="fa-IR" dirty="0">
              <a:solidFill>
                <a:schemeClr val="accent2"/>
              </a:solidFill>
            </a:endParaRPr>
          </a:p>
        </p:txBody>
      </p:sp>
      <p:sp>
        <p:nvSpPr>
          <p:cNvPr id="48" name="Rectangle 47"/>
          <p:cNvSpPr/>
          <p:nvPr/>
        </p:nvSpPr>
        <p:spPr>
          <a:xfrm>
            <a:off x="3857620" y="3571876"/>
            <a:ext cx="425116" cy="369332"/>
          </a:xfrm>
          <a:prstGeom prst="rect">
            <a:avLst/>
          </a:prstGeom>
        </p:spPr>
        <p:txBody>
          <a:bodyPr wrap="none">
            <a:spAutoFit/>
          </a:bodyPr>
          <a:lstStyle/>
          <a:p>
            <a:r>
              <a:rPr lang="en-US" b="1" dirty="0" err="1" smtClean="0">
                <a:solidFill>
                  <a:schemeClr val="accent2"/>
                </a:solidFill>
              </a:rPr>
              <a:t>Ø</a:t>
            </a:r>
            <a:r>
              <a:rPr lang="en-US" b="1" baseline="-25000" dirty="0" err="1" smtClean="0">
                <a:solidFill>
                  <a:schemeClr val="accent2"/>
                </a:solidFill>
              </a:rPr>
              <a:t>d</a:t>
            </a:r>
            <a:endParaRPr lang="fa-IR" dirty="0">
              <a:solidFill>
                <a:schemeClr val="accent2"/>
              </a:solidFill>
            </a:endParaRPr>
          </a:p>
        </p:txBody>
      </p:sp>
      <p:sp>
        <p:nvSpPr>
          <p:cNvPr id="50" name="Freeform 49"/>
          <p:cNvSpPr/>
          <p:nvPr/>
        </p:nvSpPr>
        <p:spPr>
          <a:xfrm>
            <a:off x="3909848" y="3594538"/>
            <a:ext cx="73573" cy="262759"/>
          </a:xfrm>
          <a:custGeom>
            <a:avLst/>
            <a:gdLst>
              <a:gd name="connsiteX0" fmla="*/ 0 w 73573"/>
              <a:gd name="connsiteY0" fmla="*/ 262759 h 262759"/>
              <a:gd name="connsiteX1" fmla="*/ 42042 w 73573"/>
              <a:gd name="connsiteY1" fmla="*/ 199696 h 262759"/>
              <a:gd name="connsiteX2" fmla="*/ 73573 w 73573"/>
              <a:gd name="connsiteY2" fmla="*/ 136634 h 262759"/>
              <a:gd name="connsiteX3" fmla="*/ 63062 w 73573"/>
              <a:gd name="connsiteY3" fmla="*/ 0 h 262759"/>
            </a:gdLst>
            <a:ahLst/>
            <a:cxnLst>
              <a:cxn ang="0">
                <a:pos x="connsiteX0" y="connsiteY0"/>
              </a:cxn>
              <a:cxn ang="0">
                <a:pos x="connsiteX1" y="connsiteY1"/>
              </a:cxn>
              <a:cxn ang="0">
                <a:pos x="connsiteX2" y="connsiteY2"/>
              </a:cxn>
              <a:cxn ang="0">
                <a:pos x="connsiteX3" y="connsiteY3"/>
              </a:cxn>
            </a:cxnLst>
            <a:rect l="l" t="t" r="r" b="b"/>
            <a:pathLst>
              <a:path w="73573" h="262759">
                <a:moveTo>
                  <a:pt x="0" y="262759"/>
                </a:moveTo>
                <a:cubicBezTo>
                  <a:pt x="14014" y="241738"/>
                  <a:pt x="34053" y="223664"/>
                  <a:pt x="42042" y="199696"/>
                </a:cubicBezTo>
                <a:cubicBezTo>
                  <a:pt x="56546" y="156181"/>
                  <a:pt x="46407" y="177383"/>
                  <a:pt x="73573" y="136634"/>
                </a:cubicBezTo>
                <a:cubicBezTo>
                  <a:pt x="62771" y="7019"/>
                  <a:pt x="63062" y="52697"/>
                  <a:pt x="63062" y="0"/>
                </a:cubicBezTo>
              </a:path>
            </a:pathLst>
          </a:cu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7158" y="3714752"/>
            <a:ext cx="1693573" cy="714380"/>
          </a:xfrm>
          <a:prstGeom prst="rect">
            <a:avLst/>
          </a:prstGeom>
          <a:noFill/>
        </p:spPr>
      </p:pic>
      <p:sp>
        <p:nvSpPr>
          <p:cNvPr id="1027" name="Rectangle 3"/>
          <p:cNvSpPr>
            <a:spLocks noChangeArrowheads="1"/>
          </p:cNvSpPr>
          <p:nvPr/>
        </p:nvSpPr>
        <p:spPr bwMode="auto">
          <a:xfrm>
            <a:off x="0" y="1562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8"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5720" y="4643446"/>
            <a:ext cx="1785950" cy="726913"/>
          </a:xfrm>
          <a:prstGeom prst="rect">
            <a:avLst/>
          </a:prstGeom>
          <a:noFill/>
        </p:spPr>
      </p:pic>
      <p:sp>
        <p:nvSpPr>
          <p:cNvPr id="1030" name="Rectangle 6"/>
          <p:cNvSpPr>
            <a:spLocks noChangeArrowheads="1"/>
          </p:cNvSpPr>
          <p:nvPr/>
        </p:nvSpPr>
        <p:spPr bwMode="auto">
          <a:xfrm>
            <a:off x="0" y="1562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1"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85720" y="5572140"/>
            <a:ext cx="4877567" cy="500066"/>
          </a:xfrm>
          <a:prstGeom prst="rect">
            <a:avLst/>
          </a:prstGeom>
          <a:noFill/>
        </p:spPr>
      </p:pic>
      <p:sp>
        <p:nvSpPr>
          <p:cNvPr id="1033" name="Rectangle 9"/>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2784475" algn="l"/>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cs typeface="B Titr" pitchFamily="2" charset="-78"/>
              </a:rPr>
              <a:t>تخمین از طریق بار های نصب شده (تقریبی):</a:t>
            </a:r>
            <a:endParaRPr lang="fa-IR" sz="3200" dirty="0">
              <a:cs typeface="B Titr" pitchFamily="2" charset="-78"/>
            </a:endParaRPr>
          </a:p>
        </p:txBody>
      </p:sp>
      <p:sp>
        <p:nvSpPr>
          <p:cNvPr id="3" name="Content Placeholder 2"/>
          <p:cNvSpPr>
            <a:spLocks noGrp="1"/>
          </p:cNvSpPr>
          <p:nvPr>
            <p:ph idx="1"/>
          </p:nvPr>
        </p:nvSpPr>
        <p:spPr/>
        <p:txBody>
          <a:bodyPr/>
          <a:lstStyle/>
          <a:p>
            <a:pPr marL="514350" indent="-514350">
              <a:buFont typeface="+mj-lt"/>
              <a:buAutoNum type="arabicParenR"/>
            </a:pPr>
            <a:r>
              <a:rPr lang="fa-IR" b="1" dirty="0" smtClean="0">
                <a:cs typeface="B Zar" pitchFamily="2" charset="-78"/>
              </a:rPr>
              <a:t>معمولاً ضریب توان موتورهای سه فاز بین 0/75 تا 0/88 است. </a:t>
            </a:r>
            <a:r>
              <a:rPr lang="fa-IR" sz="2400" dirty="0" smtClean="0">
                <a:cs typeface="B Zar" pitchFamily="2" charset="-78"/>
              </a:rPr>
              <a:t>(توان راکتیو مصرفی موتور ها با تغییر بار خیلی عوض نمی شود)</a:t>
            </a:r>
            <a:endParaRPr lang="fa-IR" b="1" dirty="0" smtClean="0">
              <a:cs typeface="B Zar" pitchFamily="2" charset="-78"/>
            </a:endParaRPr>
          </a:p>
          <a:p>
            <a:pPr marL="514350" indent="-514350">
              <a:buFont typeface="+mj-lt"/>
              <a:buAutoNum type="arabicParenR"/>
            </a:pPr>
            <a:endParaRPr lang="fa-IR" b="1" dirty="0" smtClean="0">
              <a:cs typeface="B Zar" pitchFamily="2" charset="-78"/>
            </a:endParaRPr>
          </a:p>
          <a:p>
            <a:pPr marL="514350" indent="-514350">
              <a:buFont typeface="+mj-lt"/>
              <a:buAutoNum type="arabicParenR"/>
            </a:pPr>
            <a:r>
              <a:rPr lang="fa-IR" b="1" dirty="0" smtClean="0">
                <a:cs typeface="B Zar" pitchFamily="2" charset="-78"/>
              </a:rPr>
              <a:t>ضریب توان لامپ های التهابی و هیترها یک است.</a:t>
            </a:r>
          </a:p>
          <a:p>
            <a:pPr marL="514350" indent="-514350">
              <a:buFont typeface="+mj-lt"/>
              <a:buAutoNum type="arabicParenR"/>
            </a:pPr>
            <a:endParaRPr lang="fa-IR" b="1" dirty="0" smtClean="0">
              <a:cs typeface="B Zar" pitchFamily="2" charset="-78"/>
            </a:endParaRPr>
          </a:p>
          <a:p>
            <a:pPr marL="514350" indent="-514350">
              <a:buFont typeface="+mj-lt"/>
              <a:buAutoNum type="arabicParenR"/>
            </a:pPr>
            <a:r>
              <a:rPr lang="fa-IR" b="1" dirty="0" smtClean="0">
                <a:cs typeface="B Zar" pitchFamily="2" charset="-78"/>
              </a:rPr>
              <a:t>ضریب توان لامپ های گازی و فلورسنت بین 0/4 تا 0/6 است.</a:t>
            </a:r>
          </a:p>
          <a:p>
            <a:pPr marL="514350" indent="-514350">
              <a:buNone/>
            </a:pPr>
            <a:endParaRPr lang="fa-IR" b="1" dirty="0" smtClean="0">
              <a:cs typeface="B Zar" pitchFamily="2" charset="-78"/>
            </a:endParaRPr>
          </a:p>
          <a:p>
            <a:pPr marL="514350" indent="-514350">
              <a:buNone/>
            </a:pPr>
            <a:endParaRPr lang="fa-IR" b="1" dirty="0" smtClean="0">
              <a:cs typeface="B Zar" pitchFamily="2" charset="-78"/>
            </a:endParaRPr>
          </a:p>
        </p:txBody>
      </p:sp>
      <p:sp>
        <p:nvSpPr>
          <p:cNvPr id="5" name="Slide Number Placeholder 4"/>
          <p:cNvSpPr>
            <a:spLocks noGrp="1"/>
          </p:cNvSpPr>
          <p:nvPr>
            <p:ph type="sldNum" sz="quarter" idx="12"/>
          </p:nvPr>
        </p:nvSpPr>
        <p:spPr/>
        <p:txBody>
          <a:bodyPr/>
          <a:lstStyle/>
          <a:p>
            <a:fld id="{7BC8923B-F934-4E5B-8647-EE072DFD0EBF}" type="slidenum">
              <a:rPr lang="fa-IR" smtClean="0"/>
              <a:pPr/>
              <a:t>19</a:t>
            </a:fld>
            <a:endParaRPr lang="fa-I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643042" y="274638"/>
            <a:ext cx="7043758" cy="1143000"/>
          </a:xfrm>
        </p:spPr>
        <p:txBody>
          <a:bodyPr/>
          <a:lstStyle/>
          <a:p>
            <a:r>
              <a:rPr lang="fa-IR" dirty="0" smtClean="0">
                <a:cs typeface="B Titr" pitchFamily="2" charset="-78"/>
              </a:rPr>
              <a:t>توان راکتیو چیست؟</a:t>
            </a:r>
            <a:endParaRPr lang="fa-IR" dirty="0">
              <a:cs typeface="B Titr" pitchFamily="2" charset="-78"/>
            </a:endParaRPr>
          </a:p>
        </p:txBody>
      </p:sp>
      <p:sp>
        <p:nvSpPr>
          <p:cNvPr id="4" name="Slide Number Placeholder 3"/>
          <p:cNvSpPr>
            <a:spLocks noGrp="1"/>
          </p:cNvSpPr>
          <p:nvPr>
            <p:ph type="sldNum" sz="quarter" idx="12"/>
          </p:nvPr>
        </p:nvSpPr>
        <p:spPr/>
        <p:txBody>
          <a:bodyPr/>
          <a:lstStyle/>
          <a:p>
            <a:endParaRPr lang="fa-IR" dirty="0" smtClean="0"/>
          </a:p>
          <a:p>
            <a:fld id="{7BC8923B-F934-4E5B-8647-EE072DFD0EBF}" type="slidenum">
              <a:rPr lang="fa-IR" smtClean="0"/>
              <a:pPr/>
              <a:t>2</a:t>
            </a:fld>
            <a:endParaRPr lang="fa-IR" dirty="0"/>
          </a:p>
        </p:txBody>
      </p:sp>
      <p:sp>
        <p:nvSpPr>
          <p:cNvPr id="4116"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4117" name="Rectangle 21"/>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118" name="Rectangle 22"/>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119" name="Rectangle 23"/>
          <p:cNvSpPr>
            <a:spLocks noChangeArrowheads="1"/>
          </p:cNvSpPr>
          <p:nvPr/>
        </p:nvSpPr>
        <p:spPr bwMode="auto">
          <a:xfrm>
            <a:off x="0" y="2838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123" name="Rectangle 2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4124" name="Rectangle 28"/>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125" name="Rectangle 29"/>
          <p:cNvSpPr>
            <a:spLocks noChangeArrowheads="1"/>
          </p:cNvSpPr>
          <p:nvPr/>
        </p:nvSpPr>
        <p:spPr bwMode="auto">
          <a:xfrm>
            <a:off x="0" y="1695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126" name="Rectangle 30"/>
          <p:cNvSpPr>
            <a:spLocks noChangeArrowheads="1"/>
          </p:cNvSpPr>
          <p:nvPr/>
        </p:nvSpPr>
        <p:spPr bwMode="auto">
          <a:xfrm>
            <a:off x="0" y="5267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pic>
        <p:nvPicPr>
          <p:cNvPr id="4129" name="Picture 3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071670" y="1785926"/>
            <a:ext cx="2486025" cy="476250"/>
          </a:xfrm>
          <a:prstGeom prst="rect">
            <a:avLst/>
          </a:prstGeom>
          <a:noFill/>
        </p:spPr>
      </p:pic>
      <p:pic>
        <p:nvPicPr>
          <p:cNvPr id="4128" name="Picture 32"/>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143108" y="2357430"/>
            <a:ext cx="3286125" cy="476250"/>
          </a:xfrm>
          <a:prstGeom prst="rect">
            <a:avLst/>
          </a:prstGeom>
          <a:noFill/>
        </p:spPr>
      </p:pic>
      <p:pic>
        <p:nvPicPr>
          <p:cNvPr id="4127" name="Picture 3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071670" y="2928934"/>
            <a:ext cx="5943600" cy="1819275"/>
          </a:xfrm>
          <a:prstGeom prst="rect">
            <a:avLst/>
          </a:prstGeom>
          <a:noFill/>
        </p:spPr>
      </p:pic>
      <p:sp>
        <p:nvSpPr>
          <p:cNvPr id="413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4131" name="Rectangle 35"/>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132" name="Rectangle 36"/>
          <p:cNvSpPr>
            <a:spLocks noChangeArrowheads="1"/>
          </p:cNvSpPr>
          <p:nvPr/>
        </p:nvSpPr>
        <p:spPr bwMode="auto">
          <a:xfrm>
            <a:off x="0" y="1409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133" name="Rectangle 37"/>
          <p:cNvSpPr>
            <a:spLocks noChangeArrowheads="1"/>
          </p:cNvSpPr>
          <p:nvPr/>
        </p:nvSpPr>
        <p:spPr bwMode="auto">
          <a:xfrm>
            <a:off x="0" y="3228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cs typeface="B Titr" pitchFamily="2" charset="-78"/>
              </a:rPr>
              <a:t>تخمین از طریق بار های نصب شده (مثال):</a:t>
            </a:r>
            <a:endParaRPr lang="fa-IR" sz="3200" dirty="0">
              <a:cs typeface="B Titr" pitchFamily="2" charset="-78"/>
            </a:endParaRPr>
          </a:p>
        </p:txBody>
      </p:sp>
      <p:sp>
        <p:nvSpPr>
          <p:cNvPr id="3" name="Content Placeholder 2"/>
          <p:cNvSpPr>
            <a:spLocks noGrp="1"/>
          </p:cNvSpPr>
          <p:nvPr>
            <p:ph idx="1"/>
          </p:nvPr>
        </p:nvSpPr>
        <p:spPr/>
        <p:txBody>
          <a:bodyPr>
            <a:normAutofit/>
          </a:bodyPr>
          <a:lstStyle/>
          <a:p>
            <a:pPr indent="0">
              <a:buNone/>
            </a:pPr>
            <a:r>
              <a:rPr lang="fa-IR" sz="2800" dirty="0" smtClean="0">
                <a:cs typeface="B Zar" pitchFamily="2" charset="-78"/>
              </a:rPr>
              <a:t> در یک کارخانه بارهای نصب شده عبارتند از:</a:t>
            </a:r>
          </a:p>
          <a:p>
            <a:pPr marL="514350" indent="0">
              <a:buFont typeface="+mj-lt"/>
              <a:buAutoNum type="arabicParenR"/>
            </a:pPr>
            <a:r>
              <a:rPr lang="fa-IR" sz="2800" dirty="0" smtClean="0">
                <a:cs typeface="B Zar" pitchFamily="2" charset="-78"/>
              </a:rPr>
              <a:t>ده عدد موتور سه فاز، هرکدام به قدرت 55 کیلووات.</a:t>
            </a:r>
          </a:p>
          <a:p>
            <a:pPr marL="514350" indent="0">
              <a:buFont typeface="+mj-lt"/>
              <a:buAutoNum type="arabicParenR"/>
            </a:pPr>
            <a:r>
              <a:rPr lang="fa-IR" sz="2800" dirty="0" smtClean="0">
                <a:cs typeface="B Zar" pitchFamily="2" charset="-78"/>
              </a:rPr>
              <a:t>یک عدد هیتر سه فاز به قدرت 40 کیلووات.</a:t>
            </a:r>
          </a:p>
          <a:p>
            <a:pPr marL="514350" indent="0">
              <a:buFont typeface="+mj-lt"/>
              <a:buAutoNum type="arabicParenR"/>
            </a:pPr>
            <a:r>
              <a:rPr lang="fa-IR" sz="2800" dirty="0" smtClean="0">
                <a:cs typeface="B Zar" pitchFamily="2" charset="-78"/>
              </a:rPr>
              <a:t>هشتاد عدد لامپ بخار جیوه 250 واتی برای روشنایی سالن ها و محوطه.</a:t>
            </a:r>
          </a:p>
          <a:p>
            <a:pPr marL="514350" indent="0">
              <a:buNone/>
            </a:pPr>
            <a:r>
              <a:rPr lang="fa-IR" sz="2800" dirty="0" smtClean="0">
                <a:cs typeface="B Zar" pitchFamily="2" charset="-78"/>
              </a:rPr>
              <a:t>در صورتی که همه مصرف کننده ها باهم در مدار باشند، ضریب توان را در بهترین و بدترین شرایط محاسبه کنید.</a:t>
            </a:r>
          </a:p>
          <a:p>
            <a:pPr marL="514350" indent="0">
              <a:buNone/>
            </a:pPr>
            <a:r>
              <a:rPr lang="fa-IR" sz="2800" dirty="0" smtClean="0">
                <a:cs typeface="B Zar" pitchFamily="2" charset="-78"/>
              </a:rPr>
              <a:t>چه مقدار خازن لازم است تا ضریب توان به 0/96 برسد.</a:t>
            </a:r>
          </a:p>
          <a:p>
            <a:pPr marL="514350" indent="0">
              <a:buNone/>
            </a:pPr>
            <a:r>
              <a:rPr lang="fa-IR" sz="2800" dirty="0" smtClean="0">
                <a:cs typeface="B Zar" pitchFamily="2" charset="-78"/>
              </a:rPr>
              <a:t>چه مقدار خازن لازم است تا ضریب توان به 0/99 برسد.</a:t>
            </a:r>
          </a:p>
          <a:p>
            <a:pPr marL="514350" indent="0">
              <a:buNone/>
            </a:pPr>
            <a:endParaRPr lang="fa-IR" sz="2800" dirty="0">
              <a:cs typeface="B Zar" pitchFamily="2" charset="-78"/>
            </a:endParaRPr>
          </a:p>
        </p:txBody>
      </p:sp>
      <p:sp>
        <p:nvSpPr>
          <p:cNvPr id="5" name="Slide Number Placeholder 4"/>
          <p:cNvSpPr>
            <a:spLocks noGrp="1"/>
          </p:cNvSpPr>
          <p:nvPr>
            <p:ph type="sldNum" sz="quarter" idx="12"/>
          </p:nvPr>
        </p:nvSpPr>
        <p:spPr/>
        <p:txBody>
          <a:bodyPr/>
          <a:lstStyle/>
          <a:p>
            <a:fld id="{7BC8923B-F934-4E5B-8647-EE072DFD0EBF}" type="slidenum">
              <a:rPr lang="fa-IR" smtClean="0"/>
              <a:pPr/>
              <a:t>20</a:t>
            </a:fld>
            <a:endParaRPr lang="fa-I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itchFamily="2" charset="-78"/>
              </a:rPr>
              <a:t>حل در بد ترین شرایط:</a:t>
            </a:r>
            <a:endParaRPr lang="fa-IR" dirty="0">
              <a:cs typeface="B Titr" pitchFamily="2" charset="-78"/>
            </a:endParaRPr>
          </a:p>
        </p:txBody>
      </p:sp>
      <p:sp>
        <p:nvSpPr>
          <p:cNvPr id="3" name="Content Placeholder 2"/>
          <p:cNvSpPr>
            <a:spLocks noGrp="1"/>
          </p:cNvSpPr>
          <p:nvPr>
            <p:ph idx="1"/>
          </p:nvPr>
        </p:nvSpPr>
        <p:spPr/>
        <p:txBody>
          <a:bodyPr>
            <a:normAutofit/>
          </a:bodyPr>
          <a:lstStyle/>
          <a:p>
            <a:pPr algn="l" rtl="0">
              <a:buNone/>
            </a:pPr>
            <a:r>
              <a:rPr lang="en-US" sz="2400" dirty="0" smtClean="0"/>
              <a:t>Cos y = 0.75 </a:t>
            </a:r>
            <a:r>
              <a:rPr lang="en-US" sz="2400" dirty="0" smtClean="0">
                <a:sym typeface="Wingdings" pitchFamily="2" charset="2"/>
              </a:rPr>
              <a:t> Sin y = 0.66 			P = </a:t>
            </a:r>
            <a:r>
              <a:rPr lang="en-US" sz="2400" dirty="0" err="1" smtClean="0">
                <a:sym typeface="Wingdings" pitchFamily="2" charset="2"/>
              </a:rPr>
              <a:t>S.Cos</a:t>
            </a:r>
            <a:r>
              <a:rPr lang="en-US" sz="2400" dirty="0" smtClean="0">
                <a:sym typeface="Wingdings" pitchFamily="2" charset="2"/>
              </a:rPr>
              <a:t> </a:t>
            </a:r>
            <a:r>
              <a:rPr lang="en-US" sz="2400" dirty="0" smtClean="0"/>
              <a:t>Ø</a:t>
            </a:r>
            <a:endParaRPr lang="en-US" sz="2400" dirty="0" smtClean="0">
              <a:sym typeface="Wingdings" pitchFamily="2" charset="2"/>
            </a:endParaRPr>
          </a:p>
          <a:p>
            <a:pPr algn="l" rtl="0">
              <a:buNone/>
            </a:pPr>
            <a:r>
              <a:rPr lang="en-US" sz="2400" dirty="0" smtClean="0">
                <a:sym typeface="Wingdings" pitchFamily="2" charset="2"/>
              </a:rPr>
              <a:t>Cos y = 0.4  Sin y = 0.92</a:t>
            </a:r>
            <a:r>
              <a:rPr lang="fa-IR" sz="2400" dirty="0" smtClean="0">
                <a:sym typeface="Wingdings" pitchFamily="2" charset="2"/>
              </a:rPr>
              <a:t>  			</a:t>
            </a:r>
            <a:r>
              <a:rPr lang="en-US" sz="2400" dirty="0" smtClean="0">
                <a:sym typeface="Wingdings" pitchFamily="2" charset="2"/>
              </a:rPr>
              <a:t>Q = </a:t>
            </a:r>
            <a:r>
              <a:rPr lang="en-US" sz="2400" dirty="0" err="1" smtClean="0">
                <a:sym typeface="Wingdings" pitchFamily="2" charset="2"/>
              </a:rPr>
              <a:t>S.Sin</a:t>
            </a:r>
            <a:r>
              <a:rPr lang="en-US" sz="2400" dirty="0" smtClean="0">
                <a:sym typeface="Wingdings" pitchFamily="2" charset="2"/>
              </a:rPr>
              <a:t>  </a:t>
            </a:r>
            <a:r>
              <a:rPr lang="en-US" sz="2400" dirty="0" smtClean="0"/>
              <a:t>Ø</a:t>
            </a:r>
            <a:endParaRPr lang="fa-IR" sz="2400" dirty="0" smtClean="0">
              <a:sym typeface="Wingdings" pitchFamily="2" charset="2"/>
            </a:endParaRPr>
          </a:p>
          <a:p>
            <a:pPr algn="l" rtl="0">
              <a:buNone/>
            </a:pPr>
            <a:endParaRPr lang="en-US" sz="2400" dirty="0" smtClean="0">
              <a:sym typeface="Wingdings" pitchFamily="2" charset="2"/>
            </a:endParaRPr>
          </a:p>
          <a:p>
            <a:pPr algn="l" rtl="0">
              <a:buNone/>
            </a:pPr>
            <a:r>
              <a:rPr lang="en-US" sz="2400" dirty="0" smtClean="0">
                <a:sym typeface="Wingdings" pitchFamily="2" charset="2"/>
              </a:rPr>
              <a:t>Heater: P = 40kW</a:t>
            </a:r>
            <a:r>
              <a:rPr lang="fa-IR" sz="2400" dirty="0" smtClean="0">
                <a:sym typeface="Wingdings" pitchFamily="2" charset="2"/>
              </a:rPr>
              <a:t> </a:t>
            </a:r>
            <a:r>
              <a:rPr lang="en-US" sz="2400" dirty="0" smtClean="0">
                <a:sym typeface="Wingdings" pitchFamily="2" charset="2"/>
              </a:rPr>
              <a:t>	Q = 0</a:t>
            </a:r>
          </a:p>
          <a:p>
            <a:pPr algn="l" rtl="0">
              <a:buNone/>
            </a:pPr>
            <a:r>
              <a:rPr lang="en-US" sz="2400" dirty="0" smtClean="0">
                <a:sym typeface="Wingdings" pitchFamily="2" charset="2"/>
              </a:rPr>
              <a:t>Motor: P=10x55kW=550kW	Q = 550x0.66/0.75 = 484kVAr</a:t>
            </a:r>
          </a:p>
          <a:p>
            <a:pPr algn="l" rtl="0">
              <a:buNone/>
            </a:pPr>
            <a:r>
              <a:rPr lang="en-US" sz="2400" dirty="0" smtClean="0">
                <a:sym typeface="Wingdings" pitchFamily="2" charset="2"/>
              </a:rPr>
              <a:t>Lamp: P = 80x0.25kW = 20kW	Q = 20x0.92/0.4 = 46kVAr</a:t>
            </a:r>
          </a:p>
          <a:p>
            <a:pPr algn="l" rtl="0">
              <a:buNone/>
            </a:pPr>
            <a:endParaRPr lang="en-US" sz="2400" dirty="0" smtClean="0">
              <a:sym typeface="Wingdings" pitchFamily="2" charset="2"/>
            </a:endParaRPr>
          </a:p>
          <a:p>
            <a:pPr algn="l" rtl="0">
              <a:buNone/>
            </a:pPr>
            <a:r>
              <a:rPr lang="en-US" sz="2400" dirty="0" err="1" smtClean="0">
                <a:sym typeface="Wingdings" pitchFamily="2" charset="2"/>
              </a:rPr>
              <a:t>P</a:t>
            </a:r>
            <a:r>
              <a:rPr lang="en-US" sz="2000" dirty="0" err="1" smtClean="0">
                <a:sym typeface="Wingdings" pitchFamily="2" charset="2"/>
              </a:rPr>
              <a:t>total</a:t>
            </a:r>
            <a:r>
              <a:rPr lang="en-US" sz="2400" dirty="0" smtClean="0">
                <a:sym typeface="Wingdings" pitchFamily="2" charset="2"/>
              </a:rPr>
              <a:t> = 40 + 550 + 20 = 610 kW	</a:t>
            </a:r>
            <a:r>
              <a:rPr lang="en-US" sz="2400" dirty="0" err="1" smtClean="0">
                <a:sym typeface="Wingdings" pitchFamily="2" charset="2"/>
              </a:rPr>
              <a:t>Q</a:t>
            </a:r>
            <a:r>
              <a:rPr lang="en-US" sz="2000" dirty="0" err="1" smtClean="0">
                <a:sym typeface="Wingdings" pitchFamily="2" charset="2"/>
              </a:rPr>
              <a:t>total</a:t>
            </a:r>
            <a:r>
              <a:rPr lang="en-US" sz="2400" dirty="0" smtClean="0">
                <a:sym typeface="Wingdings" pitchFamily="2" charset="2"/>
              </a:rPr>
              <a:t> = 484 + 46 = 530 </a:t>
            </a:r>
            <a:r>
              <a:rPr lang="en-US" sz="2400" dirty="0" err="1" smtClean="0">
                <a:sym typeface="Wingdings" pitchFamily="2" charset="2"/>
              </a:rPr>
              <a:t>kVAr</a:t>
            </a:r>
            <a:endParaRPr lang="en-US" sz="2400" dirty="0" smtClean="0">
              <a:sym typeface="Wingdings" pitchFamily="2" charset="2"/>
            </a:endParaRPr>
          </a:p>
          <a:p>
            <a:pPr algn="l" rtl="0">
              <a:buNone/>
            </a:pPr>
            <a:r>
              <a:rPr lang="en-US" sz="2400" dirty="0" err="1" smtClean="0">
                <a:sym typeface="Wingdings" pitchFamily="2" charset="2"/>
              </a:rPr>
              <a:t>S</a:t>
            </a:r>
            <a:r>
              <a:rPr lang="en-US" sz="2000" dirty="0" err="1" smtClean="0">
                <a:sym typeface="Wingdings" pitchFamily="2" charset="2"/>
              </a:rPr>
              <a:t>total</a:t>
            </a:r>
            <a:r>
              <a:rPr lang="en-US" sz="2400" dirty="0" smtClean="0">
                <a:sym typeface="Wingdings" pitchFamily="2" charset="2"/>
              </a:rPr>
              <a:t> = 808 </a:t>
            </a:r>
            <a:r>
              <a:rPr lang="en-US" sz="2400" dirty="0" err="1" smtClean="0">
                <a:sym typeface="Wingdings" pitchFamily="2" charset="2"/>
              </a:rPr>
              <a:t>kVA</a:t>
            </a:r>
            <a:r>
              <a:rPr lang="en-US" sz="2400" dirty="0" smtClean="0">
                <a:sym typeface="Wingdings" pitchFamily="2" charset="2"/>
              </a:rPr>
              <a:t>	</a:t>
            </a:r>
            <a:r>
              <a:rPr lang="en-US" sz="2400" dirty="0" err="1" smtClean="0">
                <a:sym typeface="Wingdings" pitchFamily="2" charset="2"/>
              </a:rPr>
              <a:t>pf</a:t>
            </a:r>
            <a:r>
              <a:rPr lang="en-US" sz="2400" dirty="0" smtClean="0">
                <a:sym typeface="Wingdings" pitchFamily="2" charset="2"/>
              </a:rPr>
              <a:t> = 610/808 = 0.75</a:t>
            </a:r>
            <a:endParaRPr lang="fa-IR" sz="2400" dirty="0"/>
          </a:p>
        </p:txBody>
      </p:sp>
      <p:sp>
        <p:nvSpPr>
          <p:cNvPr id="5" name="Slide Number Placeholder 4"/>
          <p:cNvSpPr>
            <a:spLocks noGrp="1"/>
          </p:cNvSpPr>
          <p:nvPr>
            <p:ph type="sldNum" sz="quarter" idx="12"/>
          </p:nvPr>
        </p:nvSpPr>
        <p:spPr/>
        <p:txBody>
          <a:bodyPr/>
          <a:lstStyle/>
          <a:p>
            <a:fld id="{7BC8923B-F934-4E5B-8647-EE072DFD0EBF}" type="slidenum">
              <a:rPr lang="fa-IR" smtClean="0"/>
              <a:pPr/>
              <a:t>21</a:t>
            </a:fld>
            <a:endParaRPr lang="fa-I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itchFamily="2" charset="-78"/>
              </a:rPr>
              <a:t>حل در بهترین شرایط:</a:t>
            </a:r>
            <a:endParaRPr lang="fa-IR" dirty="0">
              <a:cs typeface="B Titr" pitchFamily="2" charset="-78"/>
            </a:endParaRPr>
          </a:p>
        </p:txBody>
      </p:sp>
      <p:sp>
        <p:nvSpPr>
          <p:cNvPr id="3" name="Content Placeholder 2"/>
          <p:cNvSpPr>
            <a:spLocks noGrp="1"/>
          </p:cNvSpPr>
          <p:nvPr>
            <p:ph idx="1"/>
          </p:nvPr>
        </p:nvSpPr>
        <p:spPr/>
        <p:txBody>
          <a:bodyPr>
            <a:normAutofit/>
          </a:bodyPr>
          <a:lstStyle/>
          <a:p>
            <a:pPr algn="l" rtl="0">
              <a:buNone/>
            </a:pPr>
            <a:r>
              <a:rPr lang="en-US" sz="2400" dirty="0" smtClean="0"/>
              <a:t>Cos y = 0.88 </a:t>
            </a:r>
            <a:r>
              <a:rPr lang="en-US" sz="2400" dirty="0" smtClean="0">
                <a:sym typeface="Wingdings" pitchFamily="2" charset="2"/>
              </a:rPr>
              <a:t> Sin y = 0.47 			P = </a:t>
            </a:r>
            <a:r>
              <a:rPr lang="en-US" sz="2400" dirty="0" err="1" smtClean="0">
                <a:sym typeface="Wingdings" pitchFamily="2" charset="2"/>
              </a:rPr>
              <a:t>S.Cos</a:t>
            </a:r>
            <a:r>
              <a:rPr lang="en-US" sz="2400" dirty="0" smtClean="0">
                <a:sym typeface="Wingdings" pitchFamily="2" charset="2"/>
              </a:rPr>
              <a:t> </a:t>
            </a:r>
            <a:r>
              <a:rPr lang="en-US" sz="2400" dirty="0" smtClean="0"/>
              <a:t>Ø</a:t>
            </a:r>
            <a:endParaRPr lang="en-US" sz="2400" dirty="0" smtClean="0">
              <a:sym typeface="Wingdings" pitchFamily="2" charset="2"/>
            </a:endParaRPr>
          </a:p>
          <a:p>
            <a:pPr algn="l" rtl="0">
              <a:buNone/>
            </a:pPr>
            <a:r>
              <a:rPr lang="en-US" sz="2400" dirty="0" smtClean="0">
                <a:sym typeface="Wingdings" pitchFamily="2" charset="2"/>
              </a:rPr>
              <a:t>Cos y = 0.6  Sin y = 0.8</a:t>
            </a:r>
            <a:r>
              <a:rPr lang="fa-IR" sz="2400" dirty="0" smtClean="0">
                <a:sym typeface="Wingdings" pitchFamily="2" charset="2"/>
              </a:rPr>
              <a:t>  			</a:t>
            </a:r>
            <a:r>
              <a:rPr lang="en-US" sz="2400" dirty="0" smtClean="0">
                <a:sym typeface="Wingdings" pitchFamily="2" charset="2"/>
              </a:rPr>
              <a:t>Q = </a:t>
            </a:r>
            <a:r>
              <a:rPr lang="en-US" sz="2400" dirty="0" err="1" smtClean="0">
                <a:sym typeface="Wingdings" pitchFamily="2" charset="2"/>
              </a:rPr>
              <a:t>S.Sin</a:t>
            </a:r>
            <a:r>
              <a:rPr lang="en-US" sz="2400" dirty="0" smtClean="0">
                <a:sym typeface="Wingdings" pitchFamily="2" charset="2"/>
              </a:rPr>
              <a:t>  </a:t>
            </a:r>
            <a:r>
              <a:rPr lang="en-US" sz="2400" dirty="0" smtClean="0"/>
              <a:t>Ø</a:t>
            </a:r>
            <a:endParaRPr lang="fa-IR" sz="2400" dirty="0" smtClean="0">
              <a:sym typeface="Wingdings" pitchFamily="2" charset="2"/>
            </a:endParaRPr>
          </a:p>
          <a:p>
            <a:pPr algn="l" rtl="0">
              <a:buNone/>
            </a:pPr>
            <a:endParaRPr lang="en-US" sz="2400" dirty="0" smtClean="0">
              <a:sym typeface="Wingdings" pitchFamily="2" charset="2"/>
            </a:endParaRPr>
          </a:p>
          <a:p>
            <a:pPr algn="l" rtl="0">
              <a:buNone/>
            </a:pPr>
            <a:r>
              <a:rPr lang="en-US" sz="2400" dirty="0" smtClean="0">
                <a:sym typeface="Wingdings" pitchFamily="2" charset="2"/>
              </a:rPr>
              <a:t>Heater: P = 40kW</a:t>
            </a:r>
            <a:r>
              <a:rPr lang="fa-IR" sz="2400" dirty="0" smtClean="0">
                <a:sym typeface="Wingdings" pitchFamily="2" charset="2"/>
              </a:rPr>
              <a:t> </a:t>
            </a:r>
            <a:r>
              <a:rPr lang="en-US" sz="2400" dirty="0" smtClean="0">
                <a:sym typeface="Wingdings" pitchFamily="2" charset="2"/>
              </a:rPr>
              <a:t>	Q = 0</a:t>
            </a:r>
          </a:p>
          <a:p>
            <a:pPr algn="l" rtl="0">
              <a:buNone/>
            </a:pPr>
            <a:r>
              <a:rPr lang="en-US" sz="2400" dirty="0" smtClean="0">
                <a:sym typeface="Wingdings" pitchFamily="2" charset="2"/>
              </a:rPr>
              <a:t>Motor: P=10x55kW=550kW	Q = 550x0.47/0.88 = 294kVAr</a:t>
            </a:r>
          </a:p>
          <a:p>
            <a:pPr algn="l" rtl="0">
              <a:buNone/>
            </a:pPr>
            <a:r>
              <a:rPr lang="en-US" sz="2400" dirty="0" smtClean="0">
                <a:sym typeface="Wingdings" pitchFamily="2" charset="2"/>
              </a:rPr>
              <a:t>Lamp: P = 80x0.25kW = 20kW	Q = 20x0.8/0.6 = 27kVAr</a:t>
            </a:r>
          </a:p>
          <a:p>
            <a:pPr algn="l" rtl="0">
              <a:buNone/>
            </a:pPr>
            <a:endParaRPr lang="en-US" sz="2400" dirty="0" smtClean="0">
              <a:sym typeface="Wingdings" pitchFamily="2" charset="2"/>
            </a:endParaRPr>
          </a:p>
          <a:p>
            <a:pPr algn="l" rtl="0">
              <a:buNone/>
            </a:pPr>
            <a:r>
              <a:rPr lang="en-US" sz="2400" dirty="0" err="1" smtClean="0">
                <a:sym typeface="Wingdings" pitchFamily="2" charset="2"/>
              </a:rPr>
              <a:t>P</a:t>
            </a:r>
            <a:r>
              <a:rPr lang="en-US" sz="2000" dirty="0" err="1" smtClean="0">
                <a:sym typeface="Wingdings" pitchFamily="2" charset="2"/>
              </a:rPr>
              <a:t>total</a:t>
            </a:r>
            <a:r>
              <a:rPr lang="en-US" sz="2400" dirty="0" smtClean="0">
                <a:sym typeface="Wingdings" pitchFamily="2" charset="2"/>
              </a:rPr>
              <a:t> = 40 + 550 + 20 = 610 kW	</a:t>
            </a:r>
            <a:r>
              <a:rPr lang="en-US" sz="2400" dirty="0" err="1" smtClean="0">
                <a:sym typeface="Wingdings" pitchFamily="2" charset="2"/>
              </a:rPr>
              <a:t>Q</a:t>
            </a:r>
            <a:r>
              <a:rPr lang="en-US" sz="2000" dirty="0" err="1" smtClean="0">
                <a:sym typeface="Wingdings" pitchFamily="2" charset="2"/>
              </a:rPr>
              <a:t>total</a:t>
            </a:r>
            <a:r>
              <a:rPr lang="en-US" sz="2400" dirty="0" smtClean="0">
                <a:sym typeface="Wingdings" pitchFamily="2" charset="2"/>
              </a:rPr>
              <a:t> = 294 + 27 = 321 </a:t>
            </a:r>
            <a:r>
              <a:rPr lang="en-US" sz="2400" dirty="0" err="1" smtClean="0">
                <a:sym typeface="Wingdings" pitchFamily="2" charset="2"/>
              </a:rPr>
              <a:t>kVAr</a:t>
            </a:r>
            <a:endParaRPr lang="en-US" sz="2400" dirty="0" smtClean="0">
              <a:sym typeface="Wingdings" pitchFamily="2" charset="2"/>
            </a:endParaRPr>
          </a:p>
          <a:p>
            <a:pPr algn="l" rtl="0">
              <a:buNone/>
            </a:pPr>
            <a:r>
              <a:rPr lang="en-US" sz="2400" dirty="0" err="1" smtClean="0">
                <a:sym typeface="Wingdings" pitchFamily="2" charset="2"/>
              </a:rPr>
              <a:t>S</a:t>
            </a:r>
            <a:r>
              <a:rPr lang="en-US" sz="2000" dirty="0" err="1" smtClean="0">
                <a:sym typeface="Wingdings" pitchFamily="2" charset="2"/>
              </a:rPr>
              <a:t>total</a:t>
            </a:r>
            <a:r>
              <a:rPr lang="en-US" sz="2400" dirty="0" smtClean="0">
                <a:sym typeface="Wingdings" pitchFamily="2" charset="2"/>
              </a:rPr>
              <a:t> = 689 </a:t>
            </a:r>
            <a:r>
              <a:rPr lang="en-US" sz="2400" dirty="0" err="1" smtClean="0">
                <a:sym typeface="Wingdings" pitchFamily="2" charset="2"/>
              </a:rPr>
              <a:t>kVA</a:t>
            </a:r>
            <a:r>
              <a:rPr lang="en-US" sz="2400" dirty="0" smtClean="0">
                <a:sym typeface="Wingdings" pitchFamily="2" charset="2"/>
              </a:rPr>
              <a:t>	</a:t>
            </a:r>
            <a:r>
              <a:rPr lang="en-US" sz="2400" dirty="0" err="1" smtClean="0">
                <a:sym typeface="Wingdings" pitchFamily="2" charset="2"/>
              </a:rPr>
              <a:t>pf</a:t>
            </a:r>
            <a:r>
              <a:rPr lang="en-US" sz="2400" dirty="0" smtClean="0">
                <a:sym typeface="Wingdings" pitchFamily="2" charset="2"/>
              </a:rPr>
              <a:t> = 610/689 = 0.88</a:t>
            </a:r>
            <a:endParaRPr lang="fa-IR" sz="2400" dirty="0"/>
          </a:p>
        </p:txBody>
      </p:sp>
      <p:sp>
        <p:nvSpPr>
          <p:cNvPr id="5" name="Slide Number Placeholder 4"/>
          <p:cNvSpPr>
            <a:spLocks noGrp="1"/>
          </p:cNvSpPr>
          <p:nvPr>
            <p:ph type="sldNum" sz="quarter" idx="12"/>
          </p:nvPr>
        </p:nvSpPr>
        <p:spPr/>
        <p:txBody>
          <a:bodyPr/>
          <a:lstStyle/>
          <a:p>
            <a:fld id="{7BC8923B-F934-4E5B-8647-EE072DFD0EBF}" type="slidenum">
              <a:rPr lang="fa-IR" smtClean="0"/>
              <a:pPr/>
              <a:t>22</a:t>
            </a:fld>
            <a:endParaRPr lang="fa-I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itchFamily="2" charset="-78"/>
              </a:rPr>
              <a:t>ضریب توان مطلوب = 0/96</a:t>
            </a:r>
            <a:endParaRPr lang="fa-IR" dirty="0">
              <a:cs typeface="B Titr" pitchFamily="2" charset="-78"/>
            </a:endParaRPr>
          </a:p>
        </p:txBody>
      </p:sp>
      <p:sp>
        <p:nvSpPr>
          <p:cNvPr id="3" name="Content Placeholder 2"/>
          <p:cNvSpPr>
            <a:spLocks noGrp="1"/>
          </p:cNvSpPr>
          <p:nvPr>
            <p:ph idx="1"/>
          </p:nvPr>
        </p:nvSpPr>
        <p:spPr/>
        <p:txBody>
          <a:bodyPr/>
          <a:lstStyle/>
          <a:p>
            <a:pPr algn="l" rtl="0">
              <a:buNone/>
            </a:pPr>
            <a:r>
              <a:rPr lang="en-US" dirty="0" smtClean="0"/>
              <a:t>Cos Ø = 0.96 </a:t>
            </a:r>
            <a:r>
              <a:rPr lang="en-US" dirty="0" smtClean="0">
                <a:sym typeface="Wingdings" pitchFamily="2" charset="2"/>
              </a:rPr>
              <a:t> Sin </a:t>
            </a:r>
            <a:r>
              <a:rPr lang="en-US" dirty="0" smtClean="0"/>
              <a:t>Ø = 0.28</a:t>
            </a:r>
          </a:p>
          <a:p>
            <a:pPr algn="l" rtl="0">
              <a:buNone/>
            </a:pPr>
            <a:r>
              <a:rPr lang="en-US" dirty="0" err="1" smtClean="0"/>
              <a:t>Q</a:t>
            </a:r>
            <a:r>
              <a:rPr lang="en-US" sz="2400" dirty="0" err="1" smtClean="0"/>
              <a:t>d</a:t>
            </a:r>
            <a:r>
              <a:rPr lang="en-US" dirty="0" smtClean="0"/>
              <a:t> = P x Sin Ø/Cos Ø = 610x0.28/0.96 = 178kVAr</a:t>
            </a:r>
          </a:p>
          <a:p>
            <a:pPr rtl="0">
              <a:buNone/>
            </a:pPr>
            <a:endParaRPr lang="fa-IR" dirty="0" smtClean="0">
              <a:cs typeface="B Zar" pitchFamily="2" charset="-78"/>
            </a:endParaRPr>
          </a:p>
          <a:p>
            <a:pPr rtl="0">
              <a:buNone/>
            </a:pPr>
            <a:r>
              <a:rPr lang="fa-IR" b="1" dirty="0" smtClean="0">
                <a:cs typeface="B Zar" pitchFamily="2" charset="-78"/>
              </a:rPr>
              <a:t>در بدترین شرایط:</a:t>
            </a:r>
          </a:p>
          <a:p>
            <a:pPr algn="l" rtl="0">
              <a:buNone/>
            </a:pPr>
            <a:r>
              <a:rPr lang="en-US" dirty="0" smtClean="0"/>
              <a:t>Q</a:t>
            </a:r>
            <a:r>
              <a:rPr lang="en-US" sz="2400" dirty="0" smtClean="0"/>
              <a:t>c</a:t>
            </a:r>
            <a:r>
              <a:rPr lang="en-US" dirty="0" smtClean="0"/>
              <a:t> - </a:t>
            </a:r>
            <a:r>
              <a:rPr lang="en-US" dirty="0" err="1" smtClean="0"/>
              <a:t>Q</a:t>
            </a:r>
            <a:r>
              <a:rPr lang="en-US" sz="2400" dirty="0" err="1" smtClean="0"/>
              <a:t>d</a:t>
            </a:r>
            <a:r>
              <a:rPr lang="en-US" dirty="0" smtClean="0"/>
              <a:t> =  530 – 178 = 352kVAr</a:t>
            </a:r>
          </a:p>
          <a:p>
            <a:pPr rtl="0">
              <a:buNone/>
            </a:pPr>
            <a:r>
              <a:rPr lang="fa-IR" b="1" dirty="0" smtClean="0">
                <a:cs typeface="B Zar" pitchFamily="2" charset="-78"/>
              </a:rPr>
              <a:t>در بهترین شرایط:</a:t>
            </a:r>
          </a:p>
          <a:p>
            <a:pPr algn="l" rtl="0">
              <a:buNone/>
            </a:pPr>
            <a:r>
              <a:rPr lang="en-US" dirty="0" smtClean="0"/>
              <a:t>Q</a:t>
            </a:r>
            <a:r>
              <a:rPr lang="en-US" sz="2400" dirty="0" smtClean="0"/>
              <a:t>c</a:t>
            </a:r>
            <a:r>
              <a:rPr lang="en-US" dirty="0" smtClean="0"/>
              <a:t> - </a:t>
            </a:r>
            <a:r>
              <a:rPr lang="en-US" dirty="0" err="1" smtClean="0"/>
              <a:t>Q</a:t>
            </a:r>
            <a:r>
              <a:rPr lang="en-US" sz="2400" dirty="0" err="1" smtClean="0"/>
              <a:t>d</a:t>
            </a:r>
            <a:r>
              <a:rPr lang="en-US" dirty="0" smtClean="0"/>
              <a:t> =  321 – 178 = 143kVAr</a:t>
            </a:r>
          </a:p>
          <a:p>
            <a:pPr algn="l" rtl="0">
              <a:buNone/>
            </a:pPr>
            <a:endParaRPr lang="fa-IR" dirty="0"/>
          </a:p>
        </p:txBody>
      </p:sp>
      <p:sp>
        <p:nvSpPr>
          <p:cNvPr id="4" name="Footer Placeholder 3"/>
          <p:cNvSpPr>
            <a:spLocks noGrp="1"/>
          </p:cNvSpPr>
          <p:nvPr>
            <p:ph type="ftr" sz="quarter" idx="11"/>
          </p:nvPr>
        </p:nvSpPr>
        <p:spPr/>
        <p:txBody>
          <a:bodyPr/>
          <a:lstStyle/>
          <a:p>
            <a:endParaRPr lang="fa-IR" dirty="0"/>
          </a:p>
        </p:txBody>
      </p:sp>
      <p:sp>
        <p:nvSpPr>
          <p:cNvPr id="5" name="Slide Number Placeholder 4"/>
          <p:cNvSpPr>
            <a:spLocks noGrp="1"/>
          </p:cNvSpPr>
          <p:nvPr>
            <p:ph type="sldNum" sz="quarter" idx="12"/>
          </p:nvPr>
        </p:nvSpPr>
        <p:spPr/>
        <p:txBody>
          <a:bodyPr/>
          <a:lstStyle/>
          <a:p>
            <a:fld id="{7BC8923B-F934-4E5B-8647-EE072DFD0EBF}" type="slidenum">
              <a:rPr lang="fa-IR" smtClean="0"/>
              <a:pPr/>
              <a:t>23</a:t>
            </a:fld>
            <a:endParaRPr lang="fa-I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itchFamily="2" charset="-78"/>
              </a:rPr>
              <a:t>ضریب توان مطلوب = 0/99</a:t>
            </a:r>
            <a:endParaRPr lang="fa-IR" dirty="0">
              <a:cs typeface="B Titr" pitchFamily="2" charset="-78"/>
            </a:endParaRPr>
          </a:p>
        </p:txBody>
      </p:sp>
      <p:sp>
        <p:nvSpPr>
          <p:cNvPr id="3" name="Content Placeholder 2"/>
          <p:cNvSpPr>
            <a:spLocks noGrp="1"/>
          </p:cNvSpPr>
          <p:nvPr>
            <p:ph idx="1"/>
          </p:nvPr>
        </p:nvSpPr>
        <p:spPr/>
        <p:txBody>
          <a:bodyPr/>
          <a:lstStyle/>
          <a:p>
            <a:pPr algn="l" rtl="0">
              <a:buNone/>
            </a:pPr>
            <a:r>
              <a:rPr lang="en-US" dirty="0" smtClean="0"/>
              <a:t>Cos Ø = 0.99 </a:t>
            </a:r>
            <a:r>
              <a:rPr lang="en-US" dirty="0" smtClean="0">
                <a:sym typeface="Wingdings" pitchFamily="2" charset="2"/>
              </a:rPr>
              <a:t> Sin </a:t>
            </a:r>
            <a:r>
              <a:rPr lang="en-US" dirty="0" smtClean="0"/>
              <a:t>Ø = 0.14</a:t>
            </a:r>
          </a:p>
          <a:p>
            <a:pPr algn="l" rtl="0">
              <a:buNone/>
            </a:pPr>
            <a:r>
              <a:rPr lang="en-US" dirty="0" err="1" smtClean="0"/>
              <a:t>Q</a:t>
            </a:r>
            <a:r>
              <a:rPr lang="en-US" sz="2400" dirty="0" err="1" smtClean="0"/>
              <a:t>d</a:t>
            </a:r>
            <a:r>
              <a:rPr lang="en-US" dirty="0" smtClean="0"/>
              <a:t> = P x Sin Ø/Cos Ø = 610x0.14/0.99 = 86kVAr</a:t>
            </a:r>
          </a:p>
          <a:p>
            <a:pPr rtl="0">
              <a:buNone/>
            </a:pPr>
            <a:endParaRPr lang="fa-IR" dirty="0" smtClean="0">
              <a:cs typeface="B Zar" pitchFamily="2" charset="-78"/>
            </a:endParaRPr>
          </a:p>
          <a:p>
            <a:pPr rtl="0">
              <a:buNone/>
            </a:pPr>
            <a:r>
              <a:rPr lang="fa-IR" b="1" dirty="0" smtClean="0">
                <a:cs typeface="B Zar" pitchFamily="2" charset="-78"/>
              </a:rPr>
              <a:t>در بدترین شرایط:</a:t>
            </a:r>
          </a:p>
          <a:p>
            <a:pPr algn="l" rtl="0">
              <a:buNone/>
            </a:pPr>
            <a:r>
              <a:rPr lang="en-US" dirty="0" smtClean="0"/>
              <a:t>Q</a:t>
            </a:r>
            <a:r>
              <a:rPr lang="en-US" sz="2400" dirty="0" smtClean="0"/>
              <a:t>c</a:t>
            </a:r>
            <a:r>
              <a:rPr lang="en-US" dirty="0" smtClean="0"/>
              <a:t> - </a:t>
            </a:r>
            <a:r>
              <a:rPr lang="en-US" dirty="0" err="1" smtClean="0"/>
              <a:t>Q</a:t>
            </a:r>
            <a:r>
              <a:rPr lang="en-US" sz="2400" dirty="0" err="1" smtClean="0"/>
              <a:t>d</a:t>
            </a:r>
            <a:r>
              <a:rPr lang="en-US" dirty="0" smtClean="0"/>
              <a:t> =  530 – 86 = 444kVAr</a:t>
            </a:r>
          </a:p>
          <a:p>
            <a:pPr rtl="0">
              <a:buNone/>
            </a:pPr>
            <a:r>
              <a:rPr lang="fa-IR" b="1" dirty="0" smtClean="0">
                <a:cs typeface="B Zar" pitchFamily="2" charset="-78"/>
              </a:rPr>
              <a:t>در بهترین شرایط:</a:t>
            </a:r>
          </a:p>
          <a:p>
            <a:pPr algn="l" rtl="0">
              <a:buNone/>
            </a:pPr>
            <a:r>
              <a:rPr lang="en-US" dirty="0" smtClean="0"/>
              <a:t>Q</a:t>
            </a:r>
            <a:r>
              <a:rPr lang="en-US" sz="2400" dirty="0" smtClean="0"/>
              <a:t>c</a:t>
            </a:r>
            <a:r>
              <a:rPr lang="en-US" dirty="0" smtClean="0"/>
              <a:t> - </a:t>
            </a:r>
            <a:r>
              <a:rPr lang="en-US" dirty="0" err="1" smtClean="0"/>
              <a:t>Q</a:t>
            </a:r>
            <a:r>
              <a:rPr lang="en-US" sz="2400" dirty="0" err="1" smtClean="0"/>
              <a:t>d</a:t>
            </a:r>
            <a:r>
              <a:rPr lang="en-US" dirty="0" smtClean="0"/>
              <a:t> =  321 – 86 = 235kVAr</a:t>
            </a:r>
          </a:p>
          <a:p>
            <a:pPr algn="l" rtl="0">
              <a:buNone/>
            </a:pPr>
            <a:endParaRPr lang="fa-IR" dirty="0"/>
          </a:p>
        </p:txBody>
      </p:sp>
      <p:sp>
        <p:nvSpPr>
          <p:cNvPr id="5" name="Slide Number Placeholder 4"/>
          <p:cNvSpPr>
            <a:spLocks noGrp="1"/>
          </p:cNvSpPr>
          <p:nvPr>
            <p:ph type="sldNum" sz="quarter" idx="12"/>
          </p:nvPr>
        </p:nvSpPr>
        <p:spPr/>
        <p:txBody>
          <a:bodyPr/>
          <a:lstStyle/>
          <a:p>
            <a:fld id="{7BC8923B-F934-4E5B-8647-EE072DFD0EBF}" type="slidenum">
              <a:rPr lang="fa-IR" smtClean="0"/>
              <a:pPr/>
              <a:t>24</a:t>
            </a:fld>
            <a:endParaRPr lang="fa-I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cs typeface="B Titr" pitchFamily="2" charset="-78"/>
              </a:rPr>
              <a:t>تخمین از طریق قبض برق (تقریبی):</a:t>
            </a:r>
            <a:endParaRPr lang="fa-IR" sz="3200" dirty="0">
              <a:cs typeface="B Titr" pitchFamily="2" charset="-78"/>
            </a:endParaRPr>
          </a:p>
        </p:txBody>
      </p:sp>
      <p:sp>
        <p:nvSpPr>
          <p:cNvPr id="3" name="Content Placeholder 2"/>
          <p:cNvSpPr>
            <a:spLocks noGrp="1"/>
          </p:cNvSpPr>
          <p:nvPr>
            <p:ph idx="1"/>
          </p:nvPr>
        </p:nvSpPr>
        <p:spPr/>
        <p:txBody>
          <a:bodyPr>
            <a:normAutofit/>
          </a:bodyPr>
          <a:lstStyle/>
          <a:p>
            <a:pPr indent="0" algn="just">
              <a:buNone/>
            </a:pPr>
            <a:r>
              <a:rPr lang="fa-IR" sz="2800" b="1" dirty="0" smtClean="0">
                <a:cs typeface="B Zar" pitchFamily="2" charset="-78"/>
              </a:rPr>
              <a:t> در قبض برق انرژی اکتیو و انرژی راکتیو مصرفی و تعداد روز مربوطه ذکر می گردد.</a:t>
            </a:r>
          </a:p>
          <a:p>
            <a:pPr indent="0" algn="just">
              <a:buNone/>
            </a:pPr>
            <a:endParaRPr lang="fa-IR" sz="2800" b="1" dirty="0" smtClean="0">
              <a:cs typeface="B Zar" pitchFamily="2" charset="-78"/>
            </a:endParaRPr>
          </a:p>
          <a:p>
            <a:pPr indent="0" algn="just">
              <a:buNone/>
            </a:pPr>
            <a:r>
              <a:rPr lang="fa-IR" sz="2800" b="1" dirty="0" smtClean="0">
                <a:cs typeface="B Zar" pitchFamily="2" charset="-78"/>
              </a:rPr>
              <a:t>با توجه به نوع شیفت و روزهای کاری می توان ساعات کار را تخمین زد.</a:t>
            </a:r>
          </a:p>
          <a:p>
            <a:pPr indent="0" algn="just">
              <a:buNone/>
            </a:pPr>
            <a:endParaRPr lang="fa-IR" sz="2800" b="1" dirty="0" smtClean="0">
              <a:cs typeface="B Zar" pitchFamily="2" charset="-78"/>
            </a:endParaRPr>
          </a:p>
          <a:p>
            <a:pPr indent="0" algn="just">
              <a:buNone/>
            </a:pPr>
            <a:r>
              <a:rPr lang="fa-IR" sz="2800" b="1" dirty="0" smtClean="0">
                <a:cs typeface="B Zar" pitchFamily="2" charset="-78"/>
              </a:rPr>
              <a:t>حال انرژی را داریم زمان را هم داریم و می توانیم توان را محاسبه کنیم.</a:t>
            </a:r>
          </a:p>
        </p:txBody>
      </p:sp>
      <p:sp>
        <p:nvSpPr>
          <p:cNvPr id="5" name="Slide Number Placeholder 4"/>
          <p:cNvSpPr>
            <a:spLocks noGrp="1"/>
          </p:cNvSpPr>
          <p:nvPr>
            <p:ph type="sldNum" sz="quarter" idx="12"/>
          </p:nvPr>
        </p:nvSpPr>
        <p:spPr/>
        <p:txBody>
          <a:bodyPr/>
          <a:lstStyle/>
          <a:p>
            <a:fld id="{7BC8923B-F934-4E5B-8647-EE072DFD0EBF}" type="slidenum">
              <a:rPr lang="fa-IR" smtClean="0"/>
              <a:pPr/>
              <a:t>25</a:t>
            </a:fld>
            <a:endParaRPr lang="fa-I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cs typeface="B Titr" pitchFamily="2" charset="-78"/>
              </a:rPr>
              <a:t>تخمین از طریق قبض برق (تقریبی):</a:t>
            </a:r>
            <a:endParaRPr lang="fa-IR" sz="3200" dirty="0">
              <a:cs typeface="B Titr" pitchFamily="2" charset="-78"/>
            </a:endParaRPr>
          </a:p>
        </p:txBody>
      </p:sp>
      <p:sp>
        <p:nvSpPr>
          <p:cNvPr id="3" name="Content Placeholder 2"/>
          <p:cNvSpPr>
            <a:spLocks noGrp="1"/>
          </p:cNvSpPr>
          <p:nvPr>
            <p:ph idx="1"/>
          </p:nvPr>
        </p:nvSpPr>
        <p:spPr/>
        <p:txBody>
          <a:bodyPr>
            <a:normAutofit/>
          </a:bodyPr>
          <a:lstStyle/>
          <a:p>
            <a:pPr indent="0" algn="just">
              <a:buNone/>
            </a:pPr>
            <a:r>
              <a:rPr lang="fa-IR" sz="2800" dirty="0" smtClean="0">
                <a:cs typeface="B Zar" pitchFamily="2" charset="-78"/>
              </a:rPr>
              <a:t>مثال:</a:t>
            </a:r>
          </a:p>
          <a:p>
            <a:pPr indent="0" algn="just">
              <a:buNone/>
            </a:pPr>
            <a:r>
              <a:rPr lang="fa-IR" sz="2800" dirty="0" smtClean="0">
                <a:cs typeface="B Zar" pitchFamily="2" charset="-78"/>
              </a:rPr>
              <a:t>اعداد زیر از قبض برق یک کارخانه برداشت شده است، در صورتی که کارخانه روزهای عادی 8 ساعت و پنجشنبه ها 4 ساعت کار کند و جمعه ها هم تعطیل باشد، چه مقدار خازن لازم است تا ضریب توان این کارخانه به 0/96 برسد. </a:t>
            </a:r>
          </a:p>
          <a:p>
            <a:pPr indent="0" algn="just">
              <a:buNone/>
            </a:pPr>
            <a:r>
              <a:rPr lang="fa-IR" sz="2800" dirty="0" smtClean="0">
                <a:cs typeface="B Zar" pitchFamily="2" charset="-78"/>
              </a:rPr>
              <a:t>اکتیو میان باری:29091		اکتیو اوج بار:7272	</a:t>
            </a:r>
          </a:p>
          <a:p>
            <a:pPr indent="0" algn="just">
              <a:buNone/>
            </a:pPr>
            <a:r>
              <a:rPr lang="fa-IR" sz="2800" dirty="0" smtClean="0">
                <a:cs typeface="B Zar" pitchFamily="2" charset="-78"/>
              </a:rPr>
              <a:t>اکتیو کم باری:14545		راکتیو:	39912</a:t>
            </a:r>
          </a:p>
          <a:p>
            <a:pPr indent="0" algn="just">
              <a:buNone/>
            </a:pPr>
            <a:r>
              <a:rPr lang="fa-IR" sz="2800" dirty="0" smtClean="0">
                <a:cs typeface="B Zar" pitchFamily="2" charset="-78"/>
              </a:rPr>
              <a:t>تاریخ قرائت قبلی:89/01/29	تاریخ قرائت فعلی:89/03/02</a:t>
            </a:r>
          </a:p>
          <a:p>
            <a:pPr indent="0" algn="just">
              <a:buNone/>
            </a:pPr>
            <a:r>
              <a:rPr lang="fa-IR" sz="2800" dirty="0" smtClean="0">
                <a:cs typeface="B Zar" pitchFamily="2" charset="-78"/>
              </a:rPr>
              <a:t>ضریب توان: 0/79</a:t>
            </a:r>
            <a:endParaRPr lang="fa-IR" sz="2800" dirty="0">
              <a:cs typeface="B Zar" pitchFamily="2" charset="-78"/>
            </a:endParaRPr>
          </a:p>
        </p:txBody>
      </p:sp>
      <p:sp>
        <p:nvSpPr>
          <p:cNvPr id="5" name="Slide Number Placeholder 4"/>
          <p:cNvSpPr>
            <a:spLocks noGrp="1"/>
          </p:cNvSpPr>
          <p:nvPr>
            <p:ph type="sldNum" sz="quarter" idx="12"/>
          </p:nvPr>
        </p:nvSpPr>
        <p:spPr/>
        <p:txBody>
          <a:bodyPr/>
          <a:lstStyle/>
          <a:p>
            <a:fld id="{7BC8923B-F934-4E5B-8647-EE072DFD0EBF}" type="slidenum">
              <a:rPr lang="fa-IR" smtClean="0"/>
              <a:pPr/>
              <a:t>26</a:t>
            </a:fld>
            <a:endParaRPr lang="fa-I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itchFamily="2" charset="-78"/>
              </a:rPr>
              <a:t>حل حالت اول با کار یک شیفت:</a:t>
            </a:r>
            <a:endParaRPr lang="fa-IR" dirty="0">
              <a:cs typeface="B Titr" pitchFamily="2" charset="-78"/>
            </a:endParaRPr>
          </a:p>
        </p:txBody>
      </p:sp>
      <p:sp>
        <p:nvSpPr>
          <p:cNvPr id="3" name="Content Placeholder 2"/>
          <p:cNvSpPr>
            <a:spLocks noGrp="1"/>
          </p:cNvSpPr>
          <p:nvPr>
            <p:ph idx="1"/>
          </p:nvPr>
        </p:nvSpPr>
        <p:spPr/>
        <p:txBody>
          <a:bodyPr>
            <a:normAutofit fontScale="92500" lnSpcReduction="20000"/>
          </a:bodyPr>
          <a:lstStyle/>
          <a:p>
            <a:pPr>
              <a:buNone/>
            </a:pPr>
            <a:r>
              <a:rPr lang="fa-IR" dirty="0" smtClean="0">
                <a:cs typeface="B Zar" pitchFamily="2" charset="-78"/>
              </a:rPr>
              <a:t>در این مدت شش روز تعطیل، 5 تا پنجشنبه و 24 روز عادی وجود داشته است.</a:t>
            </a:r>
          </a:p>
          <a:p>
            <a:pPr>
              <a:buNone/>
            </a:pPr>
            <a:r>
              <a:rPr lang="fa-IR" dirty="0" smtClean="0">
                <a:cs typeface="B Zar" pitchFamily="2" charset="-78"/>
              </a:rPr>
              <a:t>جمع کل ساعات کاری میشود:</a:t>
            </a:r>
          </a:p>
          <a:p>
            <a:pPr algn="l">
              <a:buNone/>
            </a:pPr>
            <a:r>
              <a:rPr lang="en-US" dirty="0" smtClean="0"/>
              <a:t>24x8 + 5x4 = 212 hours.</a:t>
            </a:r>
            <a:endParaRPr lang="fa-IR" dirty="0" smtClean="0"/>
          </a:p>
          <a:p>
            <a:pPr algn="l">
              <a:buNone/>
            </a:pPr>
            <a:r>
              <a:rPr lang="en-US" dirty="0" err="1" smtClean="0"/>
              <a:t>E</a:t>
            </a:r>
            <a:r>
              <a:rPr lang="en-US" sz="2400" dirty="0" err="1" smtClean="0"/>
              <a:t>p</a:t>
            </a:r>
            <a:r>
              <a:rPr lang="en-US" dirty="0" smtClean="0"/>
              <a:t> = 29091 + 7272 + 14545 = 50908 kWh</a:t>
            </a:r>
            <a:endParaRPr lang="fa-IR" dirty="0" smtClean="0"/>
          </a:p>
          <a:p>
            <a:pPr algn="l">
              <a:buNone/>
            </a:pPr>
            <a:r>
              <a:rPr lang="en-US" dirty="0" smtClean="0"/>
              <a:t>P = 50908/212 = 240 kW</a:t>
            </a:r>
          </a:p>
          <a:p>
            <a:pPr algn="l" rtl="0">
              <a:buNone/>
            </a:pPr>
            <a:r>
              <a:rPr lang="en-US" dirty="0" err="1" smtClean="0"/>
              <a:t>E</a:t>
            </a:r>
            <a:r>
              <a:rPr lang="en-US" sz="2400" dirty="0" err="1" smtClean="0"/>
              <a:t>q</a:t>
            </a:r>
            <a:r>
              <a:rPr lang="en-US" dirty="0" smtClean="0"/>
              <a:t> = 39912 </a:t>
            </a:r>
            <a:r>
              <a:rPr lang="en-US" dirty="0" err="1" smtClean="0"/>
              <a:t>kVArh</a:t>
            </a:r>
            <a:r>
              <a:rPr lang="en-US" dirty="0" smtClean="0"/>
              <a:t>	Q = 39912/212 = 188kVAr</a:t>
            </a:r>
          </a:p>
          <a:p>
            <a:pPr algn="l" rtl="0">
              <a:buNone/>
            </a:pPr>
            <a:r>
              <a:rPr lang="en-US" dirty="0" err="1" smtClean="0"/>
              <a:t>Q</a:t>
            </a:r>
            <a:r>
              <a:rPr lang="en-US" sz="2400" dirty="0" err="1" smtClean="0"/>
              <a:t>d</a:t>
            </a:r>
            <a:r>
              <a:rPr lang="en-US" dirty="0" smtClean="0"/>
              <a:t> = 240 x 0.28/0.96 = 70kVAr</a:t>
            </a:r>
          </a:p>
          <a:p>
            <a:pPr algn="l" rtl="0">
              <a:buNone/>
            </a:pPr>
            <a:r>
              <a:rPr lang="en-US" dirty="0" smtClean="0"/>
              <a:t>Q</a:t>
            </a:r>
            <a:r>
              <a:rPr lang="en-US" sz="3000" dirty="0" smtClean="0"/>
              <a:t>c</a:t>
            </a:r>
            <a:r>
              <a:rPr lang="en-US" sz="3900" dirty="0" smtClean="0"/>
              <a:t> –</a:t>
            </a:r>
            <a:r>
              <a:rPr lang="en-US" sz="3000" dirty="0" smtClean="0"/>
              <a:t> </a:t>
            </a:r>
            <a:r>
              <a:rPr lang="en-US" sz="3000" dirty="0" err="1" smtClean="0"/>
              <a:t>Qd</a:t>
            </a:r>
            <a:r>
              <a:rPr lang="en-US" sz="3000" dirty="0" smtClean="0"/>
              <a:t> = 188-70 = 118 </a:t>
            </a:r>
            <a:r>
              <a:rPr lang="en-US" sz="3000" dirty="0" err="1" smtClean="0"/>
              <a:t>kVAr</a:t>
            </a:r>
            <a:endParaRPr lang="fa-IR" dirty="0"/>
          </a:p>
        </p:txBody>
      </p:sp>
      <p:sp>
        <p:nvSpPr>
          <p:cNvPr id="5" name="Slide Number Placeholder 4"/>
          <p:cNvSpPr>
            <a:spLocks noGrp="1"/>
          </p:cNvSpPr>
          <p:nvPr>
            <p:ph type="sldNum" sz="quarter" idx="12"/>
          </p:nvPr>
        </p:nvSpPr>
        <p:spPr/>
        <p:txBody>
          <a:bodyPr/>
          <a:lstStyle/>
          <a:p>
            <a:fld id="{7BC8923B-F934-4E5B-8647-EE072DFD0EBF}" type="slidenum">
              <a:rPr lang="fa-IR" smtClean="0"/>
              <a:pPr/>
              <a:t>27</a:t>
            </a:fld>
            <a:endParaRPr lang="fa-I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cs typeface="B Titr" pitchFamily="2" charset="-78"/>
              </a:rPr>
              <a:t>تخمین با اندازه گیری (دقیق):</a:t>
            </a:r>
            <a:endParaRPr lang="fa-IR" sz="3200" dirty="0">
              <a:cs typeface="B Titr" pitchFamily="2" charset="-78"/>
            </a:endParaRPr>
          </a:p>
        </p:txBody>
      </p:sp>
      <p:sp>
        <p:nvSpPr>
          <p:cNvPr id="3" name="Content Placeholder 2"/>
          <p:cNvSpPr>
            <a:spLocks noGrp="1"/>
          </p:cNvSpPr>
          <p:nvPr>
            <p:ph idx="1"/>
          </p:nvPr>
        </p:nvSpPr>
        <p:spPr/>
        <p:txBody>
          <a:bodyPr>
            <a:normAutofit/>
          </a:bodyPr>
          <a:lstStyle/>
          <a:p>
            <a:pPr indent="0" algn="just">
              <a:buNone/>
            </a:pPr>
            <a:r>
              <a:rPr lang="fa-IR" sz="3600" dirty="0" smtClean="0">
                <a:cs typeface="B Zar" pitchFamily="2" charset="-78"/>
              </a:rPr>
              <a:t> </a:t>
            </a:r>
          </a:p>
          <a:p>
            <a:pPr indent="0" algn="just">
              <a:buNone/>
            </a:pPr>
            <a:r>
              <a:rPr lang="fa-IR" sz="3600" dirty="0" smtClean="0">
                <a:cs typeface="B Zar" pitchFamily="2" charset="-78"/>
              </a:rPr>
              <a:t>با استفاده از دستگاه های ثبات توان که توان اکتیو و راکتیو مصرفی را در طول زمان ثبت می کنند  می توان حداکثر توان راکتیو مصرفی یک کارخانه را اندازه گیری نموده و بر اساس آن مقدار خازن مورد نیاز را بدست آورد.</a:t>
            </a:r>
          </a:p>
          <a:p>
            <a:pPr indent="0" algn="just">
              <a:buNone/>
            </a:pPr>
            <a:endParaRPr lang="fa-IR" sz="3600" dirty="0" smtClean="0">
              <a:cs typeface="B Zar" pitchFamily="2" charset="-78"/>
            </a:endParaRPr>
          </a:p>
        </p:txBody>
      </p:sp>
      <p:sp>
        <p:nvSpPr>
          <p:cNvPr id="5" name="Slide Number Placeholder 4"/>
          <p:cNvSpPr>
            <a:spLocks noGrp="1"/>
          </p:cNvSpPr>
          <p:nvPr>
            <p:ph type="sldNum" sz="quarter" idx="12"/>
          </p:nvPr>
        </p:nvSpPr>
        <p:spPr/>
        <p:txBody>
          <a:bodyPr/>
          <a:lstStyle/>
          <a:p>
            <a:fld id="{7BC8923B-F934-4E5B-8647-EE072DFD0EBF}" type="slidenum">
              <a:rPr lang="fa-IR" smtClean="0"/>
              <a:pPr/>
              <a:t>28</a:t>
            </a:fld>
            <a:endParaRPr lang="fa-I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www.almaselectronics.com</a:t>
            </a:r>
            <a:endParaRPr lang="fa-IR"/>
          </a:p>
        </p:txBody>
      </p:sp>
      <p:sp>
        <p:nvSpPr>
          <p:cNvPr id="5" name="Slide Number Placeholder 4"/>
          <p:cNvSpPr>
            <a:spLocks noGrp="1"/>
          </p:cNvSpPr>
          <p:nvPr>
            <p:ph type="sldNum" sz="quarter" idx="12"/>
          </p:nvPr>
        </p:nvSpPr>
        <p:spPr/>
        <p:txBody>
          <a:bodyPr/>
          <a:lstStyle/>
          <a:p>
            <a:fld id="{7BC8923B-F934-4E5B-8647-EE072DFD0EBF}" type="slidenum">
              <a:rPr lang="fa-IR" smtClean="0"/>
              <a:pPr/>
              <a:t>29</a:t>
            </a:fld>
            <a:endParaRPr lang="fa-IR"/>
          </a:p>
        </p:txBody>
      </p:sp>
      <p:pic>
        <p:nvPicPr>
          <p:cNvPr id="1026" name="Picture 2"/>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fa-IR" dirty="0" smtClean="0">
                <a:cs typeface="B Titr" pitchFamily="2" charset="-78"/>
              </a:rPr>
              <a:t>توان لحظه ای</a:t>
            </a:r>
            <a:endParaRPr lang="fa-IR" dirty="0">
              <a:cs typeface="B Titr" pitchFamily="2" charset="-78"/>
            </a:endParaRPr>
          </a:p>
        </p:txBody>
      </p:sp>
      <p:sp>
        <p:nvSpPr>
          <p:cNvPr id="8" name="Content Placeholder 7"/>
          <p:cNvSpPr>
            <a:spLocks noGrp="1"/>
          </p:cNvSpPr>
          <p:nvPr>
            <p:ph idx="1"/>
          </p:nvPr>
        </p:nvSpPr>
        <p:spPr/>
        <p:txBody>
          <a:bodyPr>
            <a:normAutofit/>
          </a:bodyPr>
          <a:lstStyle/>
          <a:p>
            <a:endParaRPr lang="fa-IR" dirty="0" smtClean="0"/>
          </a:p>
          <a:p>
            <a:pPr>
              <a:buNone/>
            </a:pPr>
            <a:endParaRPr lang="fa-IR" dirty="0" smtClean="0"/>
          </a:p>
          <a:p>
            <a:pPr algn="just">
              <a:buNone/>
            </a:pPr>
            <a:r>
              <a:rPr lang="fa-IR" sz="4000" b="1" dirty="0" smtClean="0">
                <a:cs typeface="B Zar" pitchFamily="2" charset="-78"/>
              </a:rPr>
              <a:t>	</a:t>
            </a:r>
          </a:p>
          <a:p>
            <a:pPr algn="just">
              <a:buNone/>
            </a:pPr>
            <a:r>
              <a:rPr lang="fa-IR" sz="4000" b="1" dirty="0" smtClean="0">
                <a:cs typeface="B Zar" pitchFamily="2" charset="-78"/>
              </a:rPr>
              <a:t>عبارت فوق دارای دو جمله است، یکی ثابت وغیر متغیر با زمان و دیگری متغیر با زمان و بصورت یک تابع سینوسی از زمان با فرکانس دو برابر. </a:t>
            </a:r>
            <a:endParaRPr lang="en-US" sz="4000" b="1" dirty="0" smtClean="0">
              <a:cs typeface="B Zar" pitchFamily="2" charset="-78"/>
            </a:endParaRPr>
          </a:p>
          <a:p>
            <a:endParaRPr lang="fa-IR" dirty="0"/>
          </a:p>
        </p:txBody>
      </p:sp>
      <p:sp>
        <p:nvSpPr>
          <p:cNvPr id="4" name="Slide Number Placeholder 3"/>
          <p:cNvSpPr>
            <a:spLocks noGrp="1"/>
          </p:cNvSpPr>
          <p:nvPr>
            <p:ph type="sldNum" sz="quarter" idx="12"/>
          </p:nvPr>
        </p:nvSpPr>
        <p:spPr/>
        <p:txBody>
          <a:bodyPr/>
          <a:lstStyle/>
          <a:p>
            <a:endParaRPr lang="fa-IR" dirty="0" smtClean="0"/>
          </a:p>
          <a:p>
            <a:fld id="{7BC8923B-F934-4E5B-8647-EE072DFD0EBF}" type="slidenum">
              <a:rPr lang="fa-IR" smtClean="0"/>
              <a:pPr/>
              <a:t>3</a:t>
            </a:fld>
            <a:endParaRPr lang="fa-IR" dirty="0"/>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14348" y="1928802"/>
            <a:ext cx="7480352" cy="1143008"/>
          </a:xfrm>
          <a:prstGeom prst="rect">
            <a:avLst/>
          </a:prstGeom>
          <a:noFill/>
        </p:spPr>
      </p:pic>
      <p:sp>
        <p:nvSpPr>
          <p:cNvPr id="2051" name="Rectangle 3"/>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www.almaselectronics.com</a:t>
            </a:r>
            <a:endParaRPr lang="fa-IR"/>
          </a:p>
        </p:txBody>
      </p:sp>
      <p:sp>
        <p:nvSpPr>
          <p:cNvPr id="5" name="Slide Number Placeholder 4"/>
          <p:cNvSpPr>
            <a:spLocks noGrp="1"/>
          </p:cNvSpPr>
          <p:nvPr>
            <p:ph type="sldNum" sz="quarter" idx="12"/>
          </p:nvPr>
        </p:nvSpPr>
        <p:spPr/>
        <p:txBody>
          <a:bodyPr/>
          <a:lstStyle/>
          <a:p>
            <a:fld id="{7BC8923B-F934-4E5B-8647-EE072DFD0EBF}" type="slidenum">
              <a:rPr lang="fa-IR" smtClean="0"/>
              <a:pPr/>
              <a:t>30</a:t>
            </a:fld>
            <a:endParaRPr lang="fa-IR"/>
          </a:p>
        </p:txBody>
      </p:sp>
      <p:pic>
        <p:nvPicPr>
          <p:cNvPr id="2050" name="Picture 2"/>
          <p:cNvPicPr>
            <a:picLocks noGrp="1" noChangeAspect="1" noChangeArrowheads="1"/>
          </p:cNvPicPr>
          <p:nvPr>
            <p:ph idx="1"/>
          </p:nvPr>
        </p:nvPicPr>
        <p:blipFill>
          <a:blip r:embed="rId2"/>
          <a:srcRect/>
          <a:stretch>
            <a:fillRect/>
          </a:stretch>
        </p:blipFill>
        <p:spPr bwMode="auto">
          <a:xfrm>
            <a:off x="-1" y="30520"/>
            <a:ext cx="9070848" cy="6803136"/>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indent="0">
              <a:buNone/>
            </a:pPr>
            <a:r>
              <a:rPr lang="fa-IR" dirty="0" smtClean="0">
                <a:cs typeface="B Zar" pitchFamily="2" charset="-78"/>
              </a:rPr>
              <a:t>مصرف کننده ها معمولاً بار ثابتی ندارند و باراکتیو و راکتیو مصرفی آنها تغییر میکند.</a:t>
            </a:r>
          </a:p>
          <a:p>
            <a:pPr indent="0">
              <a:buNone/>
            </a:pPr>
            <a:r>
              <a:rPr lang="fa-IR" dirty="0" smtClean="0">
                <a:cs typeface="B Zar" pitchFamily="2" charset="-78"/>
              </a:rPr>
              <a:t>موتور ها و روشنایی ها در زمان های مختلف خاموش و روشن میشوند.</a:t>
            </a:r>
          </a:p>
          <a:p>
            <a:pPr indent="0">
              <a:buNone/>
            </a:pPr>
            <a:r>
              <a:rPr lang="fa-IR" dirty="0" smtClean="0">
                <a:cs typeface="B Zar" pitchFamily="2" charset="-78"/>
              </a:rPr>
              <a:t>بار موتور ها دائماً در حال تغییر است.</a:t>
            </a:r>
          </a:p>
          <a:p>
            <a:pPr indent="0">
              <a:buNone/>
            </a:pPr>
            <a:r>
              <a:rPr lang="fa-IR" dirty="0" smtClean="0">
                <a:cs typeface="B Zar" pitchFamily="2" charset="-78"/>
              </a:rPr>
              <a:t>اگر خازن ها دائم در مدار باشند، در زمان های بی باری، باز هم ضریب توان کاهش پیدا کرده، تلفات اضافه شده و باعث اضافه ولتاژ می شود. </a:t>
            </a:r>
          </a:p>
          <a:p>
            <a:pPr indent="0">
              <a:buNone/>
            </a:pPr>
            <a:r>
              <a:rPr lang="fa-IR" b="1" dirty="0" smtClean="0">
                <a:cs typeface="B Zar" pitchFamily="2" charset="-78"/>
              </a:rPr>
              <a:t>پس باید مکانیزمی پیاده کرد که مقدار خازن با تغییر بار عوض شود. </a:t>
            </a:r>
          </a:p>
          <a:p>
            <a:pPr indent="0">
              <a:buNone/>
            </a:pPr>
            <a:endParaRPr lang="en-US" dirty="0">
              <a:cs typeface="B Zar" pitchFamily="2" charset="-78"/>
            </a:endParaRPr>
          </a:p>
        </p:txBody>
      </p:sp>
      <p:sp>
        <p:nvSpPr>
          <p:cNvPr id="5" name="Slide Number Placeholder 4"/>
          <p:cNvSpPr>
            <a:spLocks noGrp="1"/>
          </p:cNvSpPr>
          <p:nvPr>
            <p:ph type="sldNum" sz="quarter" idx="12"/>
          </p:nvPr>
        </p:nvSpPr>
        <p:spPr/>
        <p:txBody>
          <a:bodyPr/>
          <a:lstStyle/>
          <a:p>
            <a:fld id="{7BC8923B-F934-4E5B-8647-EE072DFD0EBF}" type="slidenum">
              <a:rPr lang="fa-IR" smtClean="0"/>
              <a:pPr/>
              <a:t>31</a:t>
            </a:fld>
            <a:endParaRPr lang="fa-I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itchFamily="2" charset="-78"/>
              </a:rPr>
              <a:t>خازن گذاری انفرادی:</a:t>
            </a:r>
            <a:endParaRPr lang="fa-IR" dirty="0">
              <a:cs typeface="B Titr" pitchFamily="2" charset="-78"/>
            </a:endParaRPr>
          </a:p>
        </p:txBody>
      </p:sp>
      <p:sp>
        <p:nvSpPr>
          <p:cNvPr id="3" name="Content Placeholder 2"/>
          <p:cNvSpPr>
            <a:spLocks noGrp="1"/>
          </p:cNvSpPr>
          <p:nvPr>
            <p:ph idx="1"/>
          </p:nvPr>
        </p:nvSpPr>
        <p:spPr/>
        <p:txBody>
          <a:bodyPr/>
          <a:lstStyle/>
          <a:p>
            <a:pPr indent="0" algn="just">
              <a:buNone/>
            </a:pPr>
            <a:endParaRPr lang="fa-IR" dirty="0" smtClean="0">
              <a:cs typeface="B Zar" pitchFamily="2" charset="-78"/>
            </a:endParaRPr>
          </a:p>
          <a:p>
            <a:pPr indent="0" algn="just">
              <a:buNone/>
            </a:pPr>
            <a:endParaRPr lang="fa-IR" dirty="0" smtClean="0">
              <a:cs typeface="B Zar" pitchFamily="2" charset="-78"/>
            </a:endParaRPr>
          </a:p>
          <a:p>
            <a:pPr indent="0" algn="just">
              <a:buNone/>
            </a:pPr>
            <a:endParaRPr lang="fa-IR" dirty="0" smtClean="0">
              <a:cs typeface="B Zar" pitchFamily="2" charset="-78"/>
            </a:endParaRPr>
          </a:p>
          <a:p>
            <a:pPr indent="0" algn="just">
              <a:buNone/>
            </a:pPr>
            <a:endParaRPr lang="fa-IR" dirty="0" smtClean="0">
              <a:cs typeface="B Zar" pitchFamily="2" charset="-78"/>
            </a:endParaRPr>
          </a:p>
          <a:p>
            <a:pPr indent="0" algn="just">
              <a:buNone/>
            </a:pPr>
            <a:endParaRPr lang="fa-IR" dirty="0" smtClean="0">
              <a:cs typeface="B Zar" pitchFamily="2" charset="-78"/>
            </a:endParaRPr>
          </a:p>
          <a:p>
            <a:pPr indent="0" algn="just">
              <a:buNone/>
            </a:pPr>
            <a:r>
              <a:rPr lang="fa-IR" dirty="0" smtClean="0">
                <a:cs typeface="B Zar" pitchFamily="2" charset="-78"/>
              </a:rPr>
              <a:t>از نظر تئوری بهترین محل برای خازن گذاری نزدیک ترین محل به مصرف کننده است. چون تلفات کاهش یافته و سایز کابل ها و کلید ها هم کوچک می شود. ولی این کار اشکالاتی دارد.</a:t>
            </a:r>
          </a:p>
          <a:p>
            <a:pPr indent="0" algn="just">
              <a:buNone/>
            </a:pPr>
            <a:endParaRPr lang="fa-IR" dirty="0">
              <a:cs typeface="B Zar" pitchFamily="2" charset="-78"/>
            </a:endParaRPr>
          </a:p>
        </p:txBody>
      </p:sp>
      <p:sp>
        <p:nvSpPr>
          <p:cNvPr id="5" name="Slide Number Placeholder 4"/>
          <p:cNvSpPr>
            <a:spLocks noGrp="1"/>
          </p:cNvSpPr>
          <p:nvPr>
            <p:ph type="sldNum" sz="quarter" idx="12"/>
          </p:nvPr>
        </p:nvSpPr>
        <p:spPr/>
        <p:txBody>
          <a:bodyPr/>
          <a:lstStyle/>
          <a:p>
            <a:fld id="{7BC8923B-F934-4E5B-8647-EE072DFD0EBF}" type="slidenum">
              <a:rPr lang="fa-IR" smtClean="0"/>
              <a:pPr/>
              <a:t>32</a:t>
            </a:fld>
            <a:endParaRPr lang="fa-IR"/>
          </a:p>
        </p:txBody>
      </p:sp>
      <p:pic>
        <p:nvPicPr>
          <p:cNvPr id="1028" name="Picture 4"/>
          <p:cNvPicPr>
            <a:picLocks noChangeAspect="1" noChangeArrowheads="1"/>
          </p:cNvPicPr>
          <p:nvPr/>
        </p:nvPicPr>
        <p:blipFill>
          <a:blip r:embed="rId2"/>
          <a:srcRect/>
          <a:stretch>
            <a:fillRect/>
          </a:stretch>
        </p:blipFill>
        <p:spPr bwMode="auto">
          <a:xfrm>
            <a:off x="1357290" y="214289"/>
            <a:ext cx="3679058" cy="4286281"/>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itchFamily="2" charset="-78"/>
              </a:rPr>
              <a:t>خازن گذاری انفرادی:</a:t>
            </a:r>
            <a:endParaRPr lang="fa-IR" dirty="0">
              <a:cs typeface="B Titr" pitchFamily="2" charset="-78"/>
            </a:endParaRPr>
          </a:p>
        </p:txBody>
      </p:sp>
      <p:sp>
        <p:nvSpPr>
          <p:cNvPr id="3" name="Content Placeholder 2"/>
          <p:cNvSpPr>
            <a:spLocks noGrp="1"/>
          </p:cNvSpPr>
          <p:nvPr>
            <p:ph idx="1"/>
          </p:nvPr>
        </p:nvSpPr>
        <p:spPr/>
        <p:txBody>
          <a:bodyPr/>
          <a:lstStyle/>
          <a:p>
            <a:pPr marL="857250" indent="-514350" algn="just">
              <a:buFont typeface="+mj-lt"/>
              <a:buAutoNum type="arabicParenR"/>
            </a:pPr>
            <a:r>
              <a:rPr lang="fa-IR" dirty="0" smtClean="0">
                <a:cs typeface="B Zar" pitchFamily="2" charset="-78"/>
              </a:rPr>
              <a:t>به خازن بیشتری احتیاج دارد چون به ضریب همزمانی توجه نشده است.</a:t>
            </a:r>
          </a:p>
          <a:p>
            <a:pPr marL="857250" indent="-514350" algn="just">
              <a:buFont typeface="+mj-lt"/>
              <a:buAutoNum type="arabicParenR"/>
            </a:pPr>
            <a:r>
              <a:rPr lang="fa-IR" dirty="0" smtClean="0">
                <a:cs typeface="B Zar" pitchFamily="2" charset="-78"/>
              </a:rPr>
              <a:t>تعمیر نگهداری مشکل است چون خازن ها در مناطق مختلف پراکنده اند.</a:t>
            </a:r>
          </a:p>
          <a:p>
            <a:pPr marL="857250" indent="-514350" algn="just">
              <a:buFont typeface="+mj-lt"/>
              <a:buAutoNum type="arabicParenR"/>
            </a:pPr>
            <a:r>
              <a:rPr lang="fa-IR" dirty="0" smtClean="0">
                <a:cs typeface="B Zar" pitchFamily="2" charset="-78"/>
              </a:rPr>
              <a:t>در چراغ ها چون نزدیک سقف نصب می شود همیشه گرم است وعمر خازن ها کم می شود.</a:t>
            </a:r>
          </a:p>
          <a:p>
            <a:pPr marL="857250" indent="-514350" algn="just">
              <a:buFont typeface="+mj-lt"/>
              <a:buAutoNum type="arabicParenR"/>
            </a:pPr>
            <a:r>
              <a:rPr lang="fa-IR" dirty="0" smtClean="0">
                <a:cs typeface="B Zar" pitchFamily="2" charset="-78"/>
              </a:rPr>
              <a:t>خازن های کوچک گران تر است.</a:t>
            </a:r>
          </a:p>
        </p:txBody>
      </p:sp>
      <p:sp>
        <p:nvSpPr>
          <p:cNvPr id="5" name="Slide Number Placeholder 4"/>
          <p:cNvSpPr>
            <a:spLocks noGrp="1"/>
          </p:cNvSpPr>
          <p:nvPr>
            <p:ph type="sldNum" sz="quarter" idx="12"/>
          </p:nvPr>
        </p:nvSpPr>
        <p:spPr/>
        <p:txBody>
          <a:bodyPr/>
          <a:lstStyle/>
          <a:p>
            <a:fld id="{7BC8923B-F934-4E5B-8647-EE072DFD0EBF}" type="slidenum">
              <a:rPr lang="fa-IR" smtClean="0"/>
              <a:pPr/>
              <a:t>33</a:t>
            </a:fld>
            <a:endParaRPr lang="fa-I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itchFamily="2" charset="-78"/>
              </a:rPr>
              <a:t>خازن گذاری متمرکز:</a:t>
            </a:r>
            <a:endParaRPr lang="fa-IR" dirty="0">
              <a:cs typeface="B Titr" pitchFamily="2" charset="-78"/>
            </a:endParaRPr>
          </a:p>
        </p:txBody>
      </p:sp>
      <p:sp>
        <p:nvSpPr>
          <p:cNvPr id="3" name="Content Placeholder 2"/>
          <p:cNvSpPr>
            <a:spLocks noGrp="1"/>
          </p:cNvSpPr>
          <p:nvPr>
            <p:ph idx="1"/>
          </p:nvPr>
        </p:nvSpPr>
        <p:spPr/>
        <p:txBody>
          <a:bodyPr/>
          <a:lstStyle/>
          <a:p>
            <a:pPr>
              <a:buNone/>
            </a:pPr>
            <a:endParaRPr lang="fa-IR" dirty="0" smtClean="0">
              <a:cs typeface="B Zar" pitchFamily="2" charset="-78"/>
            </a:endParaRPr>
          </a:p>
          <a:p>
            <a:pPr>
              <a:buNone/>
            </a:pPr>
            <a:endParaRPr lang="fa-IR" dirty="0" smtClean="0">
              <a:cs typeface="B Zar" pitchFamily="2" charset="-78"/>
            </a:endParaRPr>
          </a:p>
          <a:p>
            <a:pPr>
              <a:buNone/>
            </a:pPr>
            <a:endParaRPr lang="fa-IR" dirty="0" smtClean="0">
              <a:cs typeface="B Zar" pitchFamily="2" charset="-78"/>
            </a:endParaRPr>
          </a:p>
          <a:p>
            <a:pPr>
              <a:buNone/>
            </a:pPr>
            <a:endParaRPr lang="fa-IR" dirty="0" smtClean="0">
              <a:cs typeface="B Zar" pitchFamily="2" charset="-78"/>
            </a:endParaRPr>
          </a:p>
          <a:p>
            <a:pPr>
              <a:buNone/>
            </a:pPr>
            <a:r>
              <a:rPr lang="fa-IR" dirty="0" smtClean="0">
                <a:cs typeface="B Zar" pitchFamily="2" charset="-78"/>
              </a:rPr>
              <a:t>اقتصادی ترین روش از نظر قیمت بانک خازنی، خازن گذاری متمرکز است. در این روش یک بانک خازنی در زیر ترانس نصب شده و توسط رگولاتور خازن ها بر حسب نیاز وارد مدار می شوند.</a:t>
            </a:r>
            <a:endParaRPr lang="fa-IR" dirty="0">
              <a:cs typeface="B Zar" pitchFamily="2" charset="-78"/>
            </a:endParaRPr>
          </a:p>
        </p:txBody>
      </p:sp>
      <p:sp>
        <p:nvSpPr>
          <p:cNvPr id="5" name="Slide Number Placeholder 4"/>
          <p:cNvSpPr>
            <a:spLocks noGrp="1"/>
          </p:cNvSpPr>
          <p:nvPr>
            <p:ph type="sldNum" sz="quarter" idx="12"/>
          </p:nvPr>
        </p:nvSpPr>
        <p:spPr/>
        <p:txBody>
          <a:bodyPr/>
          <a:lstStyle/>
          <a:p>
            <a:fld id="{7BC8923B-F934-4E5B-8647-EE072DFD0EBF}" type="slidenum">
              <a:rPr lang="fa-IR" smtClean="0"/>
              <a:pPr/>
              <a:t>34</a:t>
            </a:fld>
            <a:endParaRPr lang="fa-IR"/>
          </a:p>
        </p:txBody>
      </p:sp>
      <p:pic>
        <p:nvPicPr>
          <p:cNvPr id="2051" name="Picture 3"/>
          <p:cNvPicPr>
            <a:picLocks noChangeAspect="1" noChangeArrowheads="1"/>
          </p:cNvPicPr>
          <p:nvPr/>
        </p:nvPicPr>
        <p:blipFill>
          <a:blip r:embed="rId2"/>
          <a:srcRect/>
          <a:stretch>
            <a:fillRect/>
          </a:stretch>
        </p:blipFill>
        <p:spPr bwMode="auto">
          <a:xfrm>
            <a:off x="1571604" y="142852"/>
            <a:ext cx="3277744" cy="3714776"/>
          </a:xfrm>
          <a:prstGeom prst="rect">
            <a:avLst/>
          </a:prstGeom>
          <a:noFill/>
          <a:ln w="9525">
            <a:noFill/>
            <a:miter lim="800000"/>
            <a:headEnd/>
            <a:tailEnd/>
          </a:ln>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itchFamily="2" charset="-78"/>
              </a:rPr>
              <a:t>محل نصب </a:t>
            </a:r>
            <a:r>
              <a:rPr lang="en-US" dirty="0" smtClean="0">
                <a:cs typeface="B Titr" pitchFamily="2" charset="-78"/>
              </a:rPr>
              <a:t>CT</a:t>
            </a:r>
            <a:r>
              <a:rPr lang="fa-IR" dirty="0" smtClean="0">
                <a:cs typeface="B Titr" pitchFamily="2" charset="-78"/>
              </a:rPr>
              <a:t> و رگولاتور</a:t>
            </a:r>
            <a:endParaRPr lang="fa-IR" dirty="0">
              <a:cs typeface="B Titr" pitchFamily="2" charset="-78"/>
            </a:endParaRPr>
          </a:p>
        </p:txBody>
      </p:sp>
      <p:sp>
        <p:nvSpPr>
          <p:cNvPr id="5" name="Slide Number Placeholder 4"/>
          <p:cNvSpPr>
            <a:spLocks noGrp="1"/>
          </p:cNvSpPr>
          <p:nvPr>
            <p:ph type="sldNum" sz="quarter" idx="12"/>
          </p:nvPr>
        </p:nvSpPr>
        <p:spPr/>
        <p:txBody>
          <a:bodyPr/>
          <a:lstStyle/>
          <a:p>
            <a:fld id="{7BC8923B-F934-4E5B-8647-EE072DFD0EBF}" type="slidenum">
              <a:rPr lang="fa-IR" smtClean="0"/>
              <a:pPr/>
              <a:t>35</a:t>
            </a:fld>
            <a:endParaRPr lang="fa-IR"/>
          </a:p>
        </p:txBody>
      </p:sp>
      <p:pic>
        <p:nvPicPr>
          <p:cNvPr id="3074" name="Picture 2"/>
          <p:cNvPicPr>
            <a:picLocks noChangeAspect="1" noChangeArrowheads="1"/>
          </p:cNvPicPr>
          <p:nvPr/>
        </p:nvPicPr>
        <p:blipFill>
          <a:blip r:embed="rId2"/>
          <a:srcRect/>
          <a:stretch>
            <a:fillRect/>
          </a:stretch>
        </p:blipFill>
        <p:spPr bwMode="auto">
          <a:xfrm>
            <a:off x="142844" y="1214423"/>
            <a:ext cx="8946776" cy="4864022"/>
          </a:xfrm>
          <a:prstGeom prst="rect">
            <a:avLst/>
          </a:prstGeom>
          <a:noFill/>
          <a:ln w="9525">
            <a:no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رگولاتور</a:t>
            </a:r>
            <a:endParaRPr lang="fa-IR" dirty="0">
              <a:cs typeface="B Titr" pitchFamily="2" charset="-78"/>
            </a:endParaRPr>
          </a:p>
        </p:txBody>
      </p:sp>
      <p:sp>
        <p:nvSpPr>
          <p:cNvPr id="3" name="Content Placeholder 2"/>
          <p:cNvSpPr>
            <a:spLocks noGrp="1"/>
          </p:cNvSpPr>
          <p:nvPr>
            <p:ph idx="1"/>
          </p:nvPr>
        </p:nvSpPr>
        <p:spPr/>
        <p:txBody>
          <a:bodyPr>
            <a:normAutofit fontScale="92500"/>
          </a:bodyPr>
          <a:lstStyle/>
          <a:p>
            <a:pPr indent="0" algn="just">
              <a:buNone/>
            </a:pPr>
            <a:r>
              <a:rPr lang="fa-IR" dirty="0" smtClean="0">
                <a:cs typeface="B Zar" pitchFamily="2" charset="-78"/>
              </a:rPr>
              <a:t> رگولاتور وسیله ای است که با استفاده از یک ترانسفورماتور جریان و یک نمونه از ولتاژ (ترانس ولتاژ یا اتصال مستقیم) توان راکتیو مورد نیاز را تخمین زده و با دانستن ظرفیت هر یک از خازن ها به اندازه مورد نیاز خازن وارد مدار کرده تا به ضریب توان مطلوب برسیم. رگولاتور در انواع 5، 6، 7 و 12 پله در بازار عرضه می گردد.</a:t>
            </a:r>
          </a:p>
          <a:p>
            <a:pPr indent="0" algn="just">
              <a:buNone/>
            </a:pPr>
            <a:r>
              <a:rPr lang="fa-IR" dirty="0" smtClean="0">
                <a:cs typeface="B Zar" pitchFamily="2" charset="-78"/>
              </a:rPr>
              <a:t>در سطح ولتاژ فشارضعیف بهتر است که هر پله خازن از 50 کیلووار بالاتر نباشد. در حالات خاص که ترانسفورماتو تغذیه کننده قوی است و تغییرات بار هم خیلی زیاد نیست می توان ظرفیت هر پلا را تا 100 کیلوار هم بالا برد. </a:t>
            </a:r>
          </a:p>
          <a:p>
            <a:pPr indent="0" algn="just">
              <a:buNone/>
            </a:pPr>
            <a:endParaRPr lang="fa-IR" dirty="0">
              <a:cs typeface="B Zar" pitchFamily="2" charset="-78"/>
            </a:endParaRPr>
          </a:p>
        </p:txBody>
      </p:sp>
      <p:sp>
        <p:nvSpPr>
          <p:cNvPr id="5" name="Slide Number Placeholder 4"/>
          <p:cNvSpPr>
            <a:spLocks noGrp="1"/>
          </p:cNvSpPr>
          <p:nvPr>
            <p:ph type="sldNum" sz="quarter" idx="12"/>
          </p:nvPr>
        </p:nvSpPr>
        <p:spPr/>
        <p:txBody>
          <a:bodyPr/>
          <a:lstStyle/>
          <a:p>
            <a:fld id="{7BC8923B-F934-4E5B-8647-EE072DFD0EBF}" type="slidenum">
              <a:rPr lang="fa-IR" smtClean="0"/>
              <a:pPr/>
              <a:t>36</a:t>
            </a:fld>
            <a:endParaRPr lang="fa-I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 مشخصات رگولاتور</a:t>
            </a:r>
            <a:endParaRPr lang="fa-IR" dirty="0">
              <a:cs typeface="B Titr" pitchFamily="2" charset="-78"/>
            </a:endParaRPr>
          </a:p>
        </p:txBody>
      </p:sp>
      <p:sp>
        <p:nvSpPr>
          <p:cNvPr id="3" name="Content Placeholder 2"/>
          <p:cNvSpPr>
            <a:spLocks noGrp="1"/>
          </p:cNvSpPr>
          <p:nvPr>
            <p:ph idx="1"/>
          </p:nvPr>
        </p:nvSpPr>
        <p:spPr/>
        <p:txBody>
          <a:bodyPr>
            <a:normAutofit fontScale="92500" lnSpcReduction="20000"/>
          </a:bodyPr>
          <a:lstStyle/>
          <a:p>
            <a:pPr marL="857250" indent="-514350" algn="just">
              <a:buFont typeface="+mj-lt"/>
              <a:buAutoNum type="arabicParenR"/>
            </a:pPr>
            <a:r>
              <a:rPr lang="fa-IR" dirty="0" smtClean="0">
                <a:cs typeface="B Zar" pitchFamily="2" charset="-78"/>
              </a:rPr>
              <a:t>کنترل هوشمند پله های نا مساوی (1،1،1،1 – 1،2،2،2 – 1،1،2،2 – 1،2،4،4 – 1،2،4،8)</a:t>
            </a:r>
          </a:p>
          <a:p>
            <a:pPr marL="857250" indent="-514350" algn="just">
              <a:buFont typeface="+mj-lt"/>
              <a:buAutoNum type="arabicParenR"/>
            </a:pPr>
            <a:r>
              <a:rPr lang="fa-IR" dirty="0" smtClean="0">
                <a:cs typeface="B Zar" pitchFamily="2" charset="-78"/>
              </a:rPr>
              <a:t>جابجایی خازن ها به نوبت</a:t>
            </a:r>
          </a:p>
          <a:p>
            <a:pPr marL="857250" indent="-514350" algn="just">
              <a:buFont typeface="+mj-lt"/>
              <a:buAutoNum type="arabicParenR"/>
            </a:pPr>
            <a:r>
              <a:rPr lang="fa-IR" dirty="0" smtClean="0">
                <a:cs typeface="B Zar" pitchFamily="2" charset="-78"/>
              </a:rPr>
              <a:t>برنامه ریزی آسان</a:t>
            </a:r>
          </a:p>
          <a:p>
            <a:pPr marL="857250" indent="-514350" algn="just">
              <a:buFont typeface="+mj-lt"/>
              <a:buAutoNum type="arabicParenR"/>
            </a:pPr>
            <a:r>
              <a:rPr lang="fa-IR" dirty="0" smtClean="0">
                <a:cs typeface="B Zar" pitchFamily="2" charset="-78"/>
              </a:rPr>
              <a:t>قابلیت تنظیم زمان های قطع و وصل</a:t>
            </a:r>
          </a:p>
          <a:p>
            <a:pPr marL="857250" indent="-514350" algn="just">
              <a:buFont typeface="+mj-lt"/>
              <a:buAutoNum type="arabicParenR"/>
            </a:pPr>
            <a:r>
              <a:rPr lang="fa-IR" dirty="0" smtClean="0">
                <a:cs typeface="B Zar" pitchFamily="2" charset="-78"/>
              </a:rPr>
              <a:t>تشخیص اتوماتیک نسبت </a:t>
            </a:r>
            <a:r>
              <a:rPr lang="en-US" dirty="0" smtClean="0">
                <a:cs typeface="B Zar" pitchFamily="2" charset="-78"/>
              </a:rPr>
              <a:t>CT</a:t>
            </a:r>
            <a:r>
              <a:rPr lang="fa-IR" dirty="0" smtClean="0">
                <a:cs typeface="B Zar" pitchFamily="2" charset="-78"/>
              </a:rPr>
              <a:t> و آرایش پله ها</a:t>
            </a:r>
          </a:p>
          <a:p>
            <a:pPr marL="857250" indent="-514350" algn="just">
              <a:buFont typeface="+mj-lt"/>
              <a:buAutoNum type="arabicParenR"/>
            </a:pPr>
            <a:r>
              <a:rPr lang="fa-IR" dirty="0" smtClean="0">
                <a:cs typeface="B Zar" pitchFamily="2" charset="-78"/>
              </a:rPr>
              <a:t>مدیریت هارمونیک ها</a:t>
            </a:r>
          </a:p>
          <a:p>
            <a:pPr marL="857250" indent="-514350" algn="just">
              <a:buFont typeface="+mj-lt"/>
              <a:buAutoNum type="arabicParenR"/>
            </a:pPr>
            <a:r>
              <a:rPr lang="fa-IR" dirty="0" smtClean="0">
                <a:cs typeface="B Zar" pitchFamily="2" charset="-78"/>
              </a:rPr>
              <a:t>تعیین عمر خازن ها</a:t>
            </a:r>
          </a:p>
          <a:p>
            <a:pPr marL="857250" indent="-514350" algn="just">
              <a:buFont typeface="+mj-lt"/>
              <a:buAutoNum type="arabicParenR"/>
            </a:pPr>
            <a:r>
              <a:rPr lang="fa-IR" dirty="0" smtClean="0">
                <a:cs typeface="B Zar" pitchFamily="2" charset="-78"/>
              </a:rPr>
              <a:t>نمایش پارامترها الکتریکی</a:t>
            </a:r>
          </a:p>
          <a:p>
            <a:pPr marL="857250" indent="-514350" algn="just">
              <a:buFont typeface="+mj-lt"/>
              <a:buAutoNum type="arabicParenR"/>
            </a:pPr>
            <a:r>
              <a:rPr lang="fa-IR" dirty="0" smtClean="0">
                <a:cs typeface="B Zar" pitchFamily="2" charset="-78"/>
              </a:rPr>
              <a:t>آلارم خطا روی پانل و ریموت</a:t>
            </a:r>
          </a:p>
          <a:p>
            <a:pPr marL="857250" indent="-514350" algn="just">
              <a:buFont typeface="+mj-lt"/>
              <a:buAutoNum type="arabicParenR"/>
            </a:pPr>
            <a:endParaRPr lang="fa-IR" dirty="0" smtClean="0">
              <a:cs typeface="B Zar" pitchFamily="2" charset="-78"/>
            </a:endParaRPr>
          </a:p>
          <a:p>
            <a:pPr marL="857250" indent="-514350" algn="just">
              <a:buFont typeface="+mj-lt"/>
              <a:buAutoNum type="arabicParenR"/>
            </a:pPr>
            <a:endParaRPr lang="fa-IR" dirty="0">
              <a:cs typeface="B Zar" pitchFamily="2" charset="-78"/>
            </a:endParaRPr>
          </a:p>
        </p:txBody>
      </p:sp>
      <p:sp>
        <p:nvSpPr>
          <p:cNvPr id="5" name="Slide Number Placeholder 4"/>
          <p:cNvSpPr>
            <a:spLocks noGrp="1"/>
          </p:cNvSpPr>
          <p:nvPr>
            <p:ph type="sldNum" sz="quarter" idx="12"/>
          </p:nvPr>
        </p:nvSpPr>
        <p:spPr/>
        <p:txBody>
          <a:bodyPr/>
          <a:lstStyle/>
          <a:p>
            <a:fld id="{7BC8923B-F934-4E5B-8647-EE072DFD0EBF}" type="slidenum">
              <a:rPr lang="fa-IR" smtClean="0"/>
              <a:pPr/>
              <a:t>37</a:t>
            </a:fld>
            <a:endParaRPr lang="fa-I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itchFamily="2" charset="-78"/>
              </a:rPr>
              <a:t>آرایش پله های بانک خازنی</a:t>
            </a:r>
            <a:endParaRPr lang="fa-IR" dirty="0">
              <a:cs typeface="B Titr" pitchFamily="2" charset="-78"/>
            </a:endParaRPr>
          </a:p>
        </p:txBody>
      </p:sp>
      <p:sp>
        <p:nvSpPr>
          <p:cNvPr id="3" name="Content Placeholder 2"/>
          <p:cNvSpPr>
            <a:spLocks noGrp="1"/>
          </p:cNvSpPr>
          <p:nvPr>
            <p:ph idx="1"/>
          </p:nvPr>
        </p:nvSpPr>
        <p:spPr>
          <a:xfrm>
            <a:off x="457200" y="1600201"/>
            <a:ext cx="8229600" cy="3043245"/>
          </a:xfrm>
        </p:spPr>
        <p:txBody>
          <a:bodyPr>
            <a:normAutofit fontScale="92500" lnSpcReduction="10000"/>
          </a:bodyPr>
          <a:lstStyle/>
          <a:p>
            <a:pPr marL="0" indent="0" algn="just">
              <a:buNone/>
            </a:pPr>
            <a:r>
              <a:rPr lang="fa-IR" dirty="0" smtClean="0">
                <a:cs typeface="B Zar" pitchFamily="2" charset="-78"/>
              </a:rPr>
              <a:t>معمولاً بانک های خازنی بصورت ترکیبی از چند پله با اندازه های متفاوت ساخته می شوند. مثلاً:</a:t>
            </a:r>
          </a:p>
          <a:p>
            <a:pPr marL="0" indent="0" algn="l">
              <a:buNone/>
            </a:pPr>
            <a:r>
              <a:rPr lang="en-US" dirty="0" smtClean="0">
                <a:cs typeface="B Zar" pitchFamily="2" charset="-78"/>
              </a:rPr>
              <a:t>3x50 + 3x25</a:t>
            </a:r>
            <a:r>
              <a:rPr lang="fa-IR" dirty="0" smtClean="0">
                <a:cs typeface="B Zar" pitchFamily="2" charset="-78"/>
              </a:rPr>
              <a:t>	</a:t>
            </a:r>
            <a:r>
              <a:rPr lang="en-US" dirty="0" smtClean="0">
                <a:cs typeface="B Zar" pitchFamily="2" charset="-78"/>
              </a:rPr>
              <a:t>2x50 + 2x25 + 2x12.5</a:t>
            </a:r>
          </a:p>
          <a:p>
            <a:pPr marL="0" indent="0" algn="l">
              <a:buNone/>
            </a:pPr>
            <a:r>
              <a:rPr lang="en-US" dirty="0" smtClean="0">
                <a:cs typeface="B Zar" pitchFamily="2" charset="-78"/>
              </a:rPr>
              <a:t>10x50</a:t>
            </a:r>
            <a:r>
              <a:rPr lang="fa-IR" dirty="0" smtClean="0">
                <a:cs typeface="B Zar" pitchFamily="2" charset="-78"/>
              </a:rPr>
              <a:t>	</a:t>
            </a:r>
            <a:r>
              <a:rPr lang="en-US" dirty="0" smtClean="0">
                <a:cs typeface="B Zar" pitchFamily="2" charset="-78"/>
              </a:rPr>
              <a:t>8x50 + 2x25 + 2x12.5</a:t>
            </a:r>
            <a:endParaRPr lang="fa-IR" dirty="0" smtClean="0">
              <a:cs typeface="B Zar" pitchFamily="2" charset="-78"/>
            </a:endParaRPr>
          </a:p>
          <a:p>
            <a:pPr marL="0" indent="0" algn="l">
              <a:buNone/>
            </a:pPr>
            <a:r>
              <a:rPr lang="en-US" dirty="0" smtClean="0">
                <a:cs typeface="B Zar" pitchFamily="2" charset="-78"/>
              </a:rPr>
              <a:t>4x100 + 4x50 + 2x25 + 2x12.5</a:t>
            </a:r>
            <a:endParaRPr lang="fa-IR" dirty="0" smtClean="0">
              <a:cs typeface="B Zar" pitchFamily="2" charset="-78"/>
            </a:endParaRPr>
          </a:p>
          <a:p>
            <a:pPr marL="0" indent="0">
              <a:buNone/>
            </a:pPr>
            <a:r>
              <a:rPr lang="fa-IR" sz="3000" dirty="0" smtClean="0">
                <a:cs typeface="B Zar" pitchFamily="2" charset="-78"/>
              </a:rPr>
              <a:t>مقدار این پله ها توسط مهندس طراح و با توجه به شرایط زیر تعیین می شود:</a:t>
            </a:r>
          </a:p>
          <a:p>
            <a:pPr marL="0" indent="0">
              <a:buNone/>
            </a:pPr>
            <a:endParaRPr lang="en-US" dirty="0" smtClean="0">
              <a:cs typeface="B Zar" pitchFamily="2" charset="-78"/>
            </a:endParaRPr>
          </a:p>
          <a:p>
            <a:pPr marL="0" indent="0" algn="l">
              <a:buNone/>
            </a:pPr>
            <a:endParaRPr lang="fa-IR" dirty="0" smtClean="0">
              <a:cs typeface="B Zar" pitchFamily="2" charset="-78"/>
            </a:endParaRPr>
          </a:p>
          <a:p>
            <a:pPr marL="0" indent="0" algn="just">
              <a:buNone/>
            </a:pPr>
            <a:endParaRPr lang="fa-IR" dirty="0" smtClean="0">
              <a:cs typeface="B Zar" pitchFamily="2" charset="-78"/>
            </a:endParaRPr>
          </a:p>
          <a:p>
            <a:pPr marL="0" indent="0" algn="just">
              <a:buFont typeface="+mj-lt"/>
              <a:buAutoNum type="arabicParenR"/>
            </a:pPr>
            <a:endParaRPr lang="fa-IR" dirty="0">
              <a:cs typeface="B Zar" pitchFamily="2" charset="-78"/>
            </a:endParaRPr>
          </a:p>
        </p:txBody>
      </p:sp>
      <p:sp>
        <p:nvSpPr>
          <p:cNvPr id="5" name="Slide Number Placeholder 4"/>
          <p:cNvSpPr>
            <a:spLocks noGrp="1"/>
          </p:cNvSpPr>
          <p:nvPr>
            <p:ph type="sldNum" sz="quarter" idx="12"/>
          </p:nvPr>
        </p:nvSpPr>
        <p:spPr/>
        <p:txBody>
          <a:bodyPr/>
          <a:lstStyle/>
          <a:p>
            <a:fld id="{7BC8923B-F934-4E5B-8647-EE072DFD0EBF}" type="slidenum">
              <a:rPr lang="fa-IR" smtClean="0"/>
              <a:pPr/>
              <a:t>38</a:t>
            </a:fld>
            <a:endParaRPr lang="fa-IR"/>
          </a:p>
        </p:txBody>
      </p:sp>
      <p:sp>
        <p:nvSpPr>
          <p:cNvPr id="7" name="TextBox 6"/>
          <p:cNvSpPr txBox="1"/>
          <p:nvPr/>
        </p:nvSpPr>
        <p:spPr>
          <a:xfrm>
            <a:off x="571472" y="4572008"/>
            <a:ext cx="8257225" cy="1569660"/>
          </a:xfrm>
          <a:prstGeom prst="rect">
            <a:avLst/>
          </a:prstGeom>
          <a:noFill/>
        </p:spPr>
        <p:txBody>
          <a:bodyPr wrap="square" numCol="2" rtlCol="1">
            <a:spAutoFit/>
          </a:bodyPr>
          <a:lstStyle/>
          <a:p>
            <a:pPr marL="342900" indent="-342900">
              <a:buFont typeface="+mj-lt"/>
              <a:buAutoNum type="arabicParenR"/>
            </a:pPr>
            <a:r>
              <a:rPr lang="fa-IR" sz="2400" dirty="0" smtClean="0">
                <a:cs typeface="B Zar" pitchFamily="2" charset="-78"/>
              </a:rPr>
              <a:t>حداکثر مقدار خازن مورد نیاز</a:t>
            </a:r>
          </a:p>
          <a:p>
            <a:pPr marL="342900" indent="-342900">
              <a:buFont typeface="+mj-lt"/>
              <a:buAutoNum type="arabicParenR"/>
            </a:pPr>
            <a:r>
              <a:rPr lang="fa-IR" sz="2400" dirty="0" smtClean="0">
                <a:cs typeface="B Zar" pitchFamily="2" charset="-78"/>
              </a:rPr>
              <a:t>کمترین تغییرات مورد نیاز</a:t>
            </a:r>
          </a:p>
          <a:p>
            <a:pPr marL="342900" indent="-342900">
              <a:buFont typeface="+mj-lt"/>
              <a:buAutoNum type="arabicParenR"/>
            </a:pPr>
            <a:r>
              <a:rPr lang="fa-IR" sz="2400" dirty="0" smtClean="0">
                <a:cs typeface="B Zar" pitchFamily="2" charset="-78"/>
              </a:rPr>
              <a:t>قیمت</a:t>
            </a:r>
          </a:p>
          <a:p>
            <a:pPr marL="342900" indent="-342900">
              <a:buFont typeface="+mj-lt"/>
              <a:buAutoNum type="arabicParenR"/>
            </a:pPr>
            <a:endParaRPr lang="fa-IR" sz="2400" dirty="0" smtClean="0">
              <a:cs typeface="B Zar" pitchFamily="2" charset="-78"/>
            </a:endParaRPr>
          </a:p>
          <a:p>
            <a:pPr marL="342900" indent="-342900">
              <a:buFont typeface="+mj-lt"/>
              <a:buAutoNum type="arabicParenR"/>
            </a:pPr>
            <a:endParaRPr lang="fa-IR" sz="2400" dirty="0">
              <a:cs typeface="B Zar" pitchFamily="2" charset="-78"/>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خازن ثابت</a:t>
            </a:r>
            <a:endParaRPr lang="fa-IR" dirty="0">
              <a:cs typeface="B Titr" pitchFamily="2" charset="-78"/>
            </a:endParaRPr>
          </a:p>
        </p:txBody>
      </p:sp>
      <p:sp>
        <p:nvSpPr>
          <p:cNvPr id="3" name="Content Placeholder 2"/>
          <p:cNvSpPr>
            <a:spLocks noGrp="1"/>
          </p:cNvSpPr>
          <p:nvPr>
            <p:ph idx="1"/>
          </p:nvPr>
        </p:nvSpPr>
        <p:spPr/>
        <p:txBody>
          <a:bodyPr>
            <a:normAutofit/>
          </a:bodyPr>
          <a:lstStyle/>
          <a:p>
            <a:pPr indent="0" algn="just">
              <a:buNone/>
            </a:pPr>
            <a:r>
              <a:rPr lang="fa-IR" sz="3600" dirty="0" smtClean="0">
                <a:cs typeface="B Zar" pitchFamily="2" charset="-78"/>
              </a:rPr>
              <a:t>حتی الامکان از نصب خازن ثابت پرهیز نمایید. مگر در مواردی که بنا به دلیلی مجبور به این کار باشید و مطمئن شوید که از نظر فنی مشکلی بوجود نمی آید. چون:</a:t>
            </a:r>
            <a:endParaRPr lang="fa-IR" sz="2400" dirty="0" smtClean="0">
              <a:cs typeface="B Zar" pitchFamily="2" charset="-78"/>
            </a:endParaRPr>
          </a:p>
          <a:p>
            <a:pPr marL="1085850" indent="-742950" algn="just">
              <a:buFont typeface="+mj-lt"/>
              <a:buAutoNum type="arabicParenR"/>
            </a:pPr>
            <a:r>
              <a:rPr lang="fa-IR" sz="2400" dirty="0" smtClean="0">
                <a:cs typeface="B Zar" pitchFamily="2" charset="-78"/>
              </a:rPr>
              <a:t>یک خازن ثابت همیشه در مدار است و عمر آن کم میشود.</a:t>
            </a:r>
          </a:p>
          <a:p>
            <a:pPr marL="1085850" indent="-742950" algn="just">
              <a:buFont typeface="+mj-lt"/>
              <a:buAutoNum type="arabicParenR"/>
            </a:pPr>
            <a:r>
              <a:rPr lang="fa-IR" sz="2400" dirty="0" smtClean="0">
                <a:cs typeface="B Zar" pitchFamily="2" charset="-78"/>
              </a:rPr>
              <a:t>در زمان بی باری باعث اضافه ولتاژ می شود.</a:t>
            </a:r>
          </a:p>
          <a:p>
            <a:pPr marL="1085850" indent="-742950" algn="just">
              <a:buFont typeface="+mj-lt"/>
              <a:buAutoNum type="arabicParenR"/>
            </a:pPr>
            <a:r>
              <a:rPr lang="fa-IR" sz="2400" dirty="0" smtClean="0">
                <a:cs typeface="B Zar" pitchFamily="2" charset="-78"/>
              </a:rPr>
              <a:t>در زمان بی باری با مصرف جریان راکتیو باعث تلفات میشود.</a:t>
            </a:r>
          </a:p>
          <a:p>
            <a:pPr marL="1085850" indent="-742950" algn="just">
              <a:buFont typeface="+mj-lt"/>
              <a:buAutoNum type="arabicParenR"/>
            </a:pPr>
            <a:endParaRPr lang="fa-IR" sz="3600" dirty="0" smtClean="0">
              <a:cs typeface="B Zar" pitchFamily="2" charset="-78"/>
            </a:endParaRPr>
          </a:p>
          <a:p>
            <a:pPr indent="0" algn="just">
              <a:buNone/>
            </a:pPr>
            <a:endParaRPr lang="fa-IR" sz="3600" dirty="0" smtClean="0">
              <a:cs typeface="B Zar" pitchFamily="2" charset="-78"/>
            </a:endParaRPr>
          </a:p>
          <a:p>
            <a:pPr indent="0" algn="just">
              <a:buNone/>
            </a:pPr>
            <a:endParaRPr lang="fa-IR" sz="3600" dirty="0" smtClean="0">
              <a:cs typeface="B Zar" pitchFamily="2" charset="-78"/>
            </a:endParaRPr>
          </a:p>
        </p:txBody>
      </p:sp>
      <p:sp>
        <p:nvSpPr>
          <p:cNvPr id="5" name="Slide Number Placeholder 4"/>
          <p:cNvSpPr>
            <a:spLocks noGrp="1"/>
          </p:cNvSpPr>
          <p:nvPr>
            <p:ph type="sldNum" sz="quarter" idx="12"/>
          </p:nvPr>
        </p:nvSpPr>
        <p:spPr/>
        <p:txBody>
          <a:bodyPr/>
          <a:lstStyle/>
          <a:p>
            <a:fld id="{7BC8923B-F934-4E5B-8647-EE072DFD0EBF}" type="slidenum">
              <a:rPr lang="fa-IR" smtClean="0"/>
              <a:pPr/>
              <a:t>39</a:t>
            </a:fld>
            <a:endParaRPr lang="fa-I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توان متوسط</a:t>
            </a:r>
            <a:endParaRPr lang="en-US" dirty="0">
              <a:cs typeface="B Titr" pitchFamily="2" charset="-78"/>
            </a:endParaRPr>
          </a:p>
        </p:txBody>
      </p:sp>
      <p:sp>
        <p:nvSpPr>
          <p:cNvPr id="3" name="Content Placeholder 2"/>
          <p:cNvSpPr>
            <a:spLocks noGrp="1"/>
          </p:cNvSpPr>
          <p:nvPr>
            <p:ph idx="1"/>
          </p:nvPr>
        </p:nvSpPr>
        <p:spPr/>
        <p:txBody>
          <a:bodyPr/>
          <a:lstStyle/>
          <a:p>
            <a:pPr>
              <a:buNone/>
            </a:pPr>
            <a:endParaRPr lang="en-US" dirty="0" smtClean="0"/>
          </a:p>
        </p:txBody>
      </p:sp>
      <p:sp>
        <p:nvSpPr>
          <p:cNvPr id="5" name="Slide Number Placeholder 4"/>
          <p:cNvSpPr>
            <a:spLocks noGrp="1"/>
          </p:cNvSpPr>
          <p:nvPr>
            <p:ph type="sldNum" sz="quarter" idx="12"/>
          </p:nvPr>
        </p:nvSpPr>
        <p:spPr/>
        <p:txBody>
          <a:bodyPr/>
          <a:lstStyle/>
          <a:p>
            <a:fld id="{7BC8923B-F934-4E5B-8647-EE072DFD0EBF}" type="slidenum">
              <a:rPr lang="fa-IR" smtClean="0"/>
              <a:pPr/>
              <a:t>4</a:t>
            </a:fld>
            <a:endParaRPr lang="fa-IR"/>
          </a:p>
        </p:txBody>
      </p:sp>
      <p:sp>
        <p:nvSpPr>
          <p:cNvPr id="204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483" name="Rectangle 3"/>
          <p:cNvSpPr>
            <a:spLocks noChangeArrowheads="1"/>
          </p:cNvSpPr>
          <p:nvPr/>
        </p:nvSpPr>
        <p:spPr bwMode="auto">
          <a:xfrm>
            <a:off x="0" y="3181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8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486" name="Rectangle 6"/>
          <p:cNvSpPr>
            <a:spLocks noChangeArrowheads="1"/>
          </p:cNvSpPr>
          <p:nvPr/>
        </p:nvSpPr>
        <p:spPr bwMode="auto">
          <a:xfrm>
            <a:off x="0" y="2733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8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489" name="Rectangle 9"/>
          <p:cNvSpPr>
            <a:spLocks noChangeArrowheads="1"/>
          </p:cNvSpPr>
          <p:nvPr/>
        </p:nvSpPr>
        <p:spPr bwMode="auto">
          <a:xfrm>
            <a:off x="0" y="3181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9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492" name="Rectangle 12"/>
          <p:cNvSpPr>
            <a:spLocks noChangeArrowheads="1"/>
          </p:cNvSpPr>
          <p:nvPr/>
        </p:nvSpPr>
        <p:spPr bwMode="auto">
          <a:xfrm>
            <a:off x="0" y="2733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9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3" name="Picture 1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00034" y="1571612"/>
            <a:ext cx="3771900" cy="1162050"/>
          </a:xfrm>
          <a:prstGeom prst="rect">
            <a:avLst/>
          </a:prstGeom>
          <a:noFill/>
        </p:spPr>
      </p:pic>
      <p:sp>
        <p:nvSpPr>
          <p:cNvPr id="20496"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498"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00"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9" name="Picture 19"/>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142976" y="2643182"/>
            <a:ext cx="5715000" cy="1162050"/>
          </a:xfrm>
          <a:prstGeom prst="rect">
            <a:avLst/>
          </a:prstGeom>
          <a:noFill/>
        </p:spPr>
      </p:pic>
      <p:sp>
        <p:nvSpPr>
          <p:cNvPr id="20502" name="Rectangle 2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01" name="Picture 2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142976" y="3857628"/>
            <a:ext cx="5943600" cy="2276475"/>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itchFamily="2" charset="-78"/>
              </a:rPr>
              <a:t> انواع خازن:</a:t>
            </a:r>
            <a:endParaRPr lang="fa-IR" dirty="0">
              <a:cs typeface="B Titr" pitchFamily="2" charset="-78"/>
            </a:endParaRPr>
          </a:p>
        </p:txBody>
      </p:sp>
      <p:sp>
        <p:nvSpPr>
          <p:cNvPr id="3" name="Content Placeholder 2"/>
          <p:cNvSpPr>
            <a:spLocks noGrp="1"/>
          </p:cNvSpPr>
          <p:nvPr>
            <p:ph idx="1"/>
          </p:nvPr>
        </p:nvSpPr>
        <p:spPr>
          <a:xfrm>
            <a:off x="428596" y="1785926"/>
            <a:ext cx="8229600" cy="1185857"/>
          </a:xfrm>
        </p:spPr>
        <p:txBody>
          <a:bodyPr numCol="2">
            <a:normAutofit/>
          </a:bodyPr>
          <a:lstStyle/>
          <a:p>
            <a:pPr marL="514350" indent="-514350">
              <a:buFont typeface="+mj-lt"/>
              <a:buAutoNum type="arabicParenR"/>
            </a:pPr>
            <a:r>
              <a:rPr lang="fa-IR" dirty="0" smtClean="0">
                <a:cs typeface="B Zar" pitchFamily="2" charset="-78"/>
              </a:rPr>
              <a:t>روغنی</a:t>
            </a:r>
          </a:p>
          <a:p>
            <a:pPr marL="514350" indent="-514350">
              <a:buFont typeface="+mj-lt"/>
              <a:buAutoNum type="arabicParenR"/>
            </a:pPr>
            <a:r>
              <a:rPr lang="fa-IR" dirty="0" smtClean="0">
                <a:cs typeface="B Zar" pitchFamily="2" charset="-78"/>
              </a:rPr>
              <a:t>خشک گازی</a:t>
            </a:r>
          </a:p>
          <a:p>
            <a:pPr marL="514350" indent="-514350">
              <a:buFont typeface="+mj-lt"/>
              <a:buAutoNum type="arabicParenR"/>
            </a:pPr>
            <a:r>
              <a:rPr lang="fa-IR" dirty="0" smtClean="0">
                <a:cs typeface="B Zar" pitchFamily="2" charset="-78"/>
              </a:rPr>
              <a:t>خشک رزینی</a:t>
            </a:r>
          </a:p>
          <a:p>
            <a:pPr marL="514350" indent="-514350">
              <a:buFont typeface="+mj-lt"/>
              <a:buAutoNum type="arabicParenR"/>
            </a:pPr>
            <a:r>
              <a:rPr lang="fa-IR" dirty="0" smtClean="0">
                <a:cs typeface="B Zar" pitchFamily="2" charset="-78"/>
              </a:rPr>
              <a:t>خشک معدنی</a:t>
            </a:r>
            <a:endParaRPr lang="fa-IR" dirty="0">
              <a:cs typeface="B Zar" pitchFamily="2" charset="-78"/>
            </a:endParaRPr>
          </a:p>
        </p:txBody>
      </p:sp>
      <p:sp>
        <p:nvSpPr>
          <p:cNvPr id="5" name="Slide Number Placeholder 4"/>
          <p:cNvSpPr>
            <a:spLocks noGrp="1"/>
          </p:cNvSpPr>
          <p:nvPr>
            <p:ph type="sldNum" sz="quarter" idx="12"/>
          </p:nvPr>
        </p:nvSpPr>
        <p:spPr/>
        <p:txBody>
          <a:bodyPr/>
          <a:lstStyle/>
          <a:p>
            <a:fld id="{7BC8923B-F934-4E5B-8647-EE072DFD0EBF}" type="slidenum">
              <a:rPr lang="fa-IR" smtClean="0"/>
              <a:pPr/>
              <a:t>40</a:t>
            </a:fld>
            <a:endParaRPr lang="fa-IR"/>
          </a:p>
        </p:txBody>
      </p:sp>
      <p:sp>
        <p:nvSpPr>
          <p:cNvPr id="7" name="Content Placeholder 2"/>
          <p:cNvSpPr txBox="1">
            <a:spLocks/>
          </p:cNvSpPr>
          <p:nvPr/>
        </p:nvSpPr>
        <p:spPr>
          <a:xfrm>
            <a:off x="500034" y="3714752"/>
            <a:ext cx="8229600" cy="642941"/>
          </a:xfrm>
          <a:prstGeom prst="rect">
            <a:avLst/>
          </a:prstGeom>
        </p:spPr>
        <p:txBody>
          <a:bodyPr vert="horz" lIns="91440" tIns="45720" rIns="91440" bIns="45720" numCol="2" rtlCol="1">
            <a:normAutofit/>
          </a:bodyPr>
          <a:lstStyle/>
          <a:p>
            <a:pPr marL="514350" marR="0" lvl="0" indent="-514350" algn="r" defTabSz="914400" rtl="1" eaLnBrk="1" fontAlgn="auto" latinLnBrk="0" hangingPunct="1">
              <a:lnSpc>
                <a:spcPct val="100000"/>
              </a:lnSpc>
              <a:spcBef>
                <a:spcPct val="20000"/>
              </a:spcBef>
              <a:spcAft>
                <a:spcPts val="0"/>
              </a:spcAft>
              <a:buClrTx/>
              <a:buSzTx/>
              <a:buFont typeface="+mj-lt"/>
              <a:buAutoNum type="arabicParenR"/>
              <a:tabLst/>
              <a:defRPr/>
            </a:pPr>
            <a:r>
              <a:rPr kumimoji="0" lang="fa-IR" sz="3200" b="0" i="0" u="none" strike="noStrike" kern="1200" cap="none" spc="0" normalizeH="0" baseline="0" noProof="0" dirty="0" smtClean="0">
                <a:ln>
                  <a:noFill/>
                </a:ln>
                <a:solidFill>
                  <a:schemeClr val="tx1"/>
                </a:solidFill>
                <a:effectLst/>
                <a:uLnTx/>
                <a:uFillTx/>
                <a:latin typeface="+mn-lt"/>
                <a:ea typeface="+mn-ea"/>
                <a:cs typeface="B Zar" pitchFamily="2" charset="-78"/>
              </a:rPr>
              <a:t>تکفاز</a:t>
            </a:r>
          </a:p>
          <a:p>
            <a:pPr marL="514350" marR="0" lvl="0" indent="-514350" algn="r" defTabSz="914400" rtl="1" eaLnBrk="1" fontAlgn="auto" latinLnBrk="0" hangingPunct="1">
              <a:lnSpc>
                <a:spcPct val="100000"/>
              </a:lnSpc>
              <a:spcBef>
                <a:spcPct val="20000"/>
              </a:spcBef>
              <a:spcAft>
                <a:spcPts val="0"/>
              </a:spcAft>
              <a:buClrTx/>
              <a:buSzTx/>
              <a:buFont typeface="+mj-lt"/>
              <a:buAutoNum type="arabicParenR"/>
              <a:tabLst/>
              <a:defRPr/>
            </a:pPr>
            <a:r>
              <a:rPr lang="fa-IR" sz="3200" dirty="0" smtClean="0">
                <a:cs typeface="B Zar" pitchFamily="2" charset="-78"/>
              </a:rPr>
              <a:t>سه فاز</a:t>
            </a:r>
            <a:endParaRPr kumimoji="0" lang="fa-IR" sz="3200" b="0" i="0" u="none" strike="noStrike" kern="1200" cap="none" spc="0" normalizeH="0" baseline="0" noProof="0" dirty="0">
              <a:ln>
                <a:noFill/>
              </a:ln>
              <a:solidFill>
                <a:schemeClr val="tx1"/>
              </a:solidFill>
              <a:effectLst/>
              <a:uLnTx/>
              <a:uFillTx/>
              <a:latin typeface="+mn-lt"/>
              <a:ea typeface="+mn-ea"/>
              <a:cs typeface="B Zar" pitchFamily="2" charset="-78"/>
            </a:endParaRPr>
          </a:p>
        </p:txBody>
      </p:sp>
      <p:cxnSp>
        <p:nvCxnSpPr>
          <p:cNvPr id="9" name="Straight Connector 8"/>
          <p:cNvCxnSpPr/>
          <p:nvPr/>
        </p:nvCxnSpPr>
        <p:spPr>
          <a:xfrm>
            <a:off x="500034" y="3286124"/>
            <a:ext cx="814393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71472" y="4786322"/>
            <a:ext cx="8143932"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a:xfrm>
            <a:off x="571472" y="5214950"/>
            <a:ext cx="8229600" cy="642941"/>
          </a:xfrm>
          <a:prstGeom prst="rect">
            <a:avLst/>
          </a:prstGeom>
        </p:spPr>
        <p:txBody>
          <a:bodyPr vert="horz" lIns="91440" tIns="45720" rIns="91440" bIns="45720" numCol="2" rtlCol="1">
            <a:normAutofit/>
          </a:bodyPr>
          <a:lstStyle/>
          <a:p>
            <a:pPr marL="514350" marR="0" lvl="0" indent="-514350" algn="r" defTabSz="914400" rtl="1" eaLnBrk="1" fontAlgn="auto" latinLnBrk="0" hangingPunct="1">
              <a:lnSpc>
                <a:spcPct val="100000"/>
              </a:lnSpc>
              <a:spcBef>
                <a:spcPct val="20000"/>
              </a:spcBef>
              <a:spcAft>
                <a:spcPts val="0"/>
              </a:spcAft>
              <a:buClrTx/>
              <a:buSzTx/>
              <a:buFont typeface="+mj-lt"/>
              <a:buAutoNum type="arabicParenR"/>
              <a:tabLst/>
              <a:defRPr/>
            </a:pPr>
            <a:r>
              <a:rPr lang="fa-IR" sz="3200" dirty="0" smtClean="0">
                <a:cs typeface="B Zar" pitchFamily="2" charset="-78"/>
              </a:rPr>
              <a:t>مکعبی</a:t>
            </a:r>
            <a:endParaRPr kumimoji="0" lang="fa-IR" sz="3200" b="0" i="0" u="none" strike="noStrike" kern="1200" cap="none" spc="0" normalizeH="0" baseline="0" noProof="0" dirty="0" smtClean="0">
              <a:ln>
                <a:noFill/>
              </a:ln>
              <a:solidFill>
                <a:schemeClr val="tx1"/>
              </a:solidFill>
              <a:effectLst/>
              <a:uLnTx/>
              <a:uFillTx/>
              <a:latin typeface="+mn-lt"/>
              <a:ea typeface="+mn-ea"/>
              <a:cs typeface="B Zar" pitchFamily="2" charset="-78"/>
            </a:endParaRPr>
          </a:p>
          <a:p>
            <a:pPr marL="514350" marR="0" lvl="0" indent="-514350" algn="r" defTabSz="914400" rtl="1" eaLnBrk="1" fontAlgn="auto" latinLnBrk="0" hangingPunct="1">
              <a:lnSpc>
                <a:spcPct val="100000"/>
              </a:lnSpc>
              <a:spcBef>
                <a:spcPct val="20000"/>
              </a:spcBef>
              <a:spcAft>
                <a:spcPts val="0"/>
              </a:spcAft>
              <a:buClrTx/>
              <a:buSzTx/>
              <a:buFont typeface="+mj-lt"/>
              <a:buAutoNum type="arabicParenR"/>
              <a:tabLst/>
              <a:defRPr/>
            </a:pPr>
            <a:r>
              <a:rPr lang="fa-IR" sz="3200" dirty="0" smtClean="0">
                <a:cs typeface="B Zar" pitchFamily="2" charset="-78"/>
              </a:rPr>
              <a:t>استوانه ای</a:t>
            </a:r>
            <a:endParaRPr kumimoji="0" lang="fa-IR" sz="3200" b="0" i="0" u="none" strike="noStrike" kern="1200" cap="none" spc="0" normalizeH="0" baseline="0" noProof="0" dirty="0">
              <a:ln>
                <a:noFill/>
              </a:ln>
              <a:solidFill>
                <a:schemeClr val="tx1"/>
              </a:solidFill>
              <a:effectLst/>
              <a:uLnTx/>
              <a:uFillTx/>
              <a:latin typeface="+mn-lt"/>
              <a:ea typeface="+mn-ea"/>
              <a:cs typeface="B Zar" pitchFamily="2" charset="-78"/>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itchFamily="2" charset="-78"/>
              </a:rPr>
              <a:t> مشخصات مهم خازن:</a:t>
            </a:r>
            <a:endParaRPr lang="fa-IR" dirty="0">
              <a:cs typeface="B Titr" pitchFamily="2" charset="-78"/>
            </a:endParaRPr>
          </a:p>
        </p:txBody>
      </p:sp>
      <p:sp>
        <p:nvSpPr>
          <p:cNvPr id="3" name="Content Placeholder 2"/>
          <p:cNvSpPr>
            <a:spLocks noGrp="1"/>
          </p:cNvSpPr>
          <p:nvPr>
            <p:ph idx="1"/>
          </p:nvPr>
        </p:nvSpPr>
        <p:spPr>
          <a:xfrm>
            <a:off x="428596" y="1285860"/>
            <a:ext cx="8229600" cy="5000660"/>
          </a:xfrm>
        </p:spPr>
        <p:txBody>
          <a:bodyPr numCol="1">
            <a:noAutofit/>
          </a:bodyPr>
          <a:lstStyle/>
          <a:p>
            <a:pPr marL="514350" indent="-514350">
              <a:buFont typeface="+mj-lt"/>
              <a:buAutoNum type="arabicParenR"/>
            </a:pPr>
            <a:r>
              <a:rPr lang="fa-IR" sz="2800" dirty="0" smtClean="0">
                <a:cs typeface="B Zar" pitchFamily="2" charset="-78"/>
              </a:rPr>
              <a:t>ولتاژ نامی</a:t>
            </a:r>
          </a:p>
          <a:p>
            <a:pPr marL="514350" indent="-514350">
              <a:buFont typeface="+mj-lt"/>
              <a:buAutoNum type="arabicParenR"/>
            </a:pPr>
            <a:r>
              <a:rPr lang="fa-IR" sz="2800" dirty="0" smtClean="0">
                <a:cs typeface="B Zar" pitchFamily="2" charset="-78"/>
              </a:rPr>
              <a:t>ظرفیت </a:t>
            </a:r>
            <a:r>
              <a:rPr lang="en-US" sz="2800" dirty="0" smtClean="0">
                <a:cs typeface="B Zar" pitchFamily="2" charset="-78"/>
              </a:rPr>
              <a:t>(</a:t>
            </a:r>
            <a:r>
              <a:rPr lang="en-US" sz="2800" dirty="0" err="1" smtClean="0">
                <a:cs typeface="B Zar" pitchFamily="2" charset="-78"/>
              </a:rPr>
              <a:t>kVAr</a:t>
            </a:r>
            <a:r>
              <a:rPr lang="en-US" sz="2800" dirty="0" smtClean="0">
                <a:cs typeface="B Zar" pitchFamily="2" charset="-78"/>
              </a:rPr>
              <a:t>)</a:t>
            </a:r>
            <a:r>
              <a:rPr lang="fa-IR" sz="2800" dirty="0" smtClean="0">
                <a:cs typeface="B Zar" pitchFamily="2" charset="-78"/>
              </a:rPr>
              <a:t> در ولتاژنامی</a:t>
            </a:r>
          </a:p>
          <a:p>
            <a:pPr marL="514350" indent="-514350">
              <a:buFont typeface="+mj-lt"/>
              <a:buAutoNum type="arabicParenR"/>
            </a:pPr>
            <a:r>
              <a:rPr lang="fa-IR" sz="2800" dirty="0" smtClean="0">
                <a:cs typeface="B Zar" pitchFamily="2" charset="-78"/>
              </a:rPr>
              <a:t>ظرفیت </a:t>
            </a:r>
            <a:r>
              <a:rPr lang="en-US" sz="2800" dirty="0" smtClean="0">
                <a:cs typeface="B Zar" pitchFamily="2" charset="-78"/>
              </a:rPr>
              <a:t>(</a:t>
            </a:r>
            <a:r>
              <a:rPr lang="en-US" sz="2800" dirty="0" err="1" smtClean="0">
                <a:cs typeface="B Zar" pitchFamily="2" charset="-78"/>
              </a:rPr>
              <a:t>kVAr</a:t>
            </a:r>
            <a:r>
              <a:rPr lang="en-US" sz="2800" dirty="0" smtClean="0">
                <a:cs typeface="B Zar" pitchFamily="2" charset="-78"/>
              </a:rPr>
              <a:t>)</a:t>
            </a:r>
            <a:r>
              <a:rPr lang="fa-IR" sz="2800" dirty="0" smtClean="0">
                <a:cs typeface="B Zar" pitchFamily="2" charset="-78"/>
              </a:rPr>
              <a:t> در ولتاژ 400 ولت</a:t>
            </a:r>
          </a:p>
          <a:p>
            <a:pPr marL="514350" indent="-514350">
              <a:buFont typeface="+mj-lt"/>
              <a:buAutoNum type="arabicParenR"/>
            </a:pPr>
            <a:r>
              <a:rPr lang="fa-IR" sz="2800" dirty="0" smtClean="0">
                <a:cs typeface="B Zar" pitchFamily="2" charset="-78"/>
              </a:rPr>
              <a:t>حفاظت در مقابل اضافه فشار</a:t>
            </a:r>
          </a:p>
          <a:p>
            <a:pPr marL="514350" indent="-514350">
              <a:buFont typeface="+mj-lt"/>
              <a:buAutoNum type="arabicParenR"/>
            </a:pPr>
            <a:r>
              <a:rPr lang="fa-IR" sz="2800" dirty="0" smtClean="0">
                <a:cs typeface="B Zar" pitchFamily="2" charset="-78"/>
              </a:rPr>
              <a:t>تحمل اضافه ولتاژ</a:t>
            </a:r>
          </a:p>
          <a:p>
            <a:pPr marL="514350" indent="-514350">
              <a:buFont typeface="+mj-lt"/>
              <a:buAutoNum type="arabicParenR"/>
            </a:pPr>
            <a:r>
              <a:rPr lang="fa-IR" sz="2800" dirty="0" smtClean="0">
                <a:cs typeface="B Zar" pitchFamily="2" charset="-78"/>
              </a:rPr>
              <a:t>تحمل اضافه جریان</a:t>
            </a:r>
          </a:p>
          <a:p>
            <a:pPr marL="514350" indent="-514350">
              <a:buFont typeface="+mj-lt"/>
              <a:buAutoNum type="arabicParenR"/>
            </a:pPr>
            <a:r>
              <a:rPr lang="fa-IR" sz="2800" dirty="0" smtClean="0">
                <a:cs typeface="B Zar" pitchFamily="2" charset="-78"/>
              </a:rPr>
              <a:t>طول عمر</a:t>
            </a:r>
          </a:p>
          <a:p>
            <a:pPr marL="514350" indent="-514350">
              <a:buFont typeface="+mj-lt"/>
              <a:buAutoNum type="arabicParenR"/>
            </a:pPr>
            <a:r>
              <a:rPr lang="fa-IR" sz="2800" dirty="0" smtClean="0">
                <a:cs typeface="B Zar" pitchFamily="2" charset="-78"/>
              </a:rPr>
              <a:t>گارانتی</a:t>
            </a:r>
          </a:p>
          <a:p>
            <a:pPr marL="514350" indent="-514350">
              <a:buFont typeface="+mj-lt"/>
              <a:buAutoNum type="arabicParenR"/>
            </a:pPr>
            <a:r>
              <a:rPr lang="fa-IR" sz="2800" dirty="0" smtClean="0">
                <a:cs typeface="B Zar" pitchFamily="2" charset="-78"/>
              </a:rPr>
              <a:t>حسن شهرت و سابقه </a:t>
            </a:r>
            <a:r>
              <a:rPr lang="fa-IR" sz="2800" dirty="0" smtClean="0">
                <a:cs typeface="B Zar" pitchFamily="2" charset="-78"/>
              </a:rPr>
              <a:t>خوب</a:t>
            </a:r>
            <a:endParaRPr lang="fa-IR" sz="2800" dirty="0" smtClean="0">
              <a:cs typeface="B Zar" pitchFamily="2" charset="-78"/>
            </a:endParaRPr>
          </a:p>
          <a:p>
            <a:pPr marL="514350" indent="-514350">
              <a:buFont typeface="+mj-lt"/>
              <a:buAutoNum type="arabicParenR"/>
            </a:pPr>
            <a:endParaRPr lang="fa-IR" sz="2800" dirty="0">
              <a:cs typeface="B Zar" pitchFamily="2" charset="-78"/>
            </a:endParaRPr>
          </a:p>
        </p:txBody>
      </p:sp>
      <p:sp>
        <p:nvSpPr>
          <p:cNvPr id="5" name="Slide Number Placeholder 4"/>
          <p:cNvSpPr>
            <a:spLocks noGrp="1"/>
          </p:cNvSpPr>
          <p:nvPr>
            <p:ph type="sldNum" sz="quarter" idx="12"/>
          </p:nvPr>
        </p:nvSpPr>
        <p:spPr/>
        <p:txBody>
          <a:bodyPr/>
          <a:lstStyle/>
          <a:p>
            <a:fld id="{7BC8923B-F934-4E5B-8647-EE072DFD0EBF}" type="slidenum">
              <a:rPr lang="fa-IR" smtClean="0"/>
              <a:pPr/>
              <a:t>41</a:t>
            </a:fld>
            <a:endParaRPr lang="fa-I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itchFamily="2" charset="-78"/>
              </a:rPr>
              <a:t>حفاظت</a:t>
            </a:r>
            <a:endParaRPr lang="fa-IR" dirty="0">
              <a:cs typeface="B Titr" pitchFamily="2" charset="-78"/>
            </a:endParaRPr>
          </a:p>
        </p:txBody>
      </p:sp>
      <p:sp>
        <p:nvSpPr>
          <p:cNvPr id="3" name="Content Placeholder 2"/>
          <p:cNvSpPr>
            <a:spLocks noGrp="1"/>
          </p:cNvSpPr>
          <p:nvPr>
            <p:ph idx="1"/>
          </p:nvPr>
        </p:nvSpPr>
        <p:spPr/>
        <p:txBody>
          <a:bodyPr/>
          <a:lstStyle/>
          <a:p>
            <a:r>
              <a:rPr lang="fa-IR" dirty="0" smtClean="0">
                <a:cs typeface="B Zar" pitchFamily="2" charset="-78"/>
              </a:rPr>
              <a:t>کلید فیوز</a:t>
            </a:r>
          </a:p>
          <a:p>
            <a:r>
              <a:rPr lang="fa-IR" dirty="0" smtClean="0">
                <a:cs typeface="B Zar" pitchFamily="2" charset="-78"/>
              </a:rPr>
              <a:t>کلید اتوماتیک</a:t>
            </a:r>
          </a:p>
          <a:p>
            <a:pPr>
              <a:buNone/>
            </a:pPr>
            <a:endParaRPr lang="fa-IR" dirty="0">
              <a:cs typeface="B Zar" pitchFamily="2" charset="-78"/>
            </a:endParaRPr>
          </a:p>
        </p:txBody>
      </p:sp>
      <p:sp>
        <p:nvSpPr>
          <p:cNvPr id="5" name="Slide Number Placeholder 4"/>
          <p:cNvSpPr>
            <a:spLocks noGrp="1"/>
          </p:cNvSpPr>
          <p:nvPr>
            <p:ph type="sldNum" sz="quarter" idx="12"/>
          </p:nvPr>
        </p:nvSpPr>
        <p:spPr/>
        <p:txBody>
          <a:bodyPr/>
          <a:lstStyle/>
          <a:p>
            <a:fld id="{7BC8923B-F934-4E5B-8647-EE072DFD0EBF}" type="slidenum">
              <a:rPr lang="fa-IR" smtClean="0"/>
              <a:pPr/>
              <a:t>42</a:t>
            </a:fld>
            <a:endParaRPr lang="fa-IR"/>
          </a:p>
        </p:txBody>
      </p:sp>
      <p:pic>
        <p:nvPicPr>
          <p:cNvPr id="4098" name="Picture 2"/>
          <p:cNvPicPr>
            <a:picLocks noChangeAspect="1" noChangeArrowheads="1"/>
          </p:cNvPicPr>
          <p:nvPr/>
        </p:nvPicPr>
        <p:blipFill>
          <a:blip r:embed="rId2"/>
          <a:srcRect/>
          <a:stretch>
            <a:fillRect/>
          </a:stretch>
        </p:blipFill>
        <p:spPr bwMode="auto">
          <a:xfrm>
            <a:off x="357157" y="357166"/>
            <a:ext cx="5283611" cy="5857916"/>
          </a:xfrm>
          <a:prstGeom prst="rect">
            <a:avLst/>
          </a:prstGeom>
          <a:noFill/>
          <a:ln w="9525">
            <a:noFill/>
            <a:miter lim="800000"/>
            <a:headEnd/>
            <a:tailEnd/>
          </a:ln>
          <a:effec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itchFamily="2" charset="-78"/>
              </a:rPr>
              <a:t>سوییچینگ خازن:</a:t>
            </a:r>
            <a:endParaRPr lang="fa-IR" dirty="0">
              <a:cs typeface="B Titr" pitchFamily="2" charset="-78"/>
            </a:endParaRPr>
          </a:p>
        </p:txBody>
      </p:sp>
      <p:sp>
        <p:nvSpPr>
          <p:cNvPr id="5" name="Slide Number Placeholder 4"/>
          <p:cNvSpPr>
            <a:spLocks noGrp="1"/>
          </p:cNvSpPr>
          <p:nvPr>
            <p:ph type="sldNum" sz="quarter" idx="12"/>
          </p:nvPr>
        </p:nvSpPr>
        <p:spPr/>
        <p:txBody>
          <a:bodyPr/>
          <a:lstStyle/>
          <a:p>
            <a:fld id="{7BC8923B-F934-4E5B-8647-EE072DFD0EBF}" type="slidenum">
              <a:rPr lang="fa-IR" smtClean="0"/>
              <a:pPr/>
              <a:t>43</a:t>
            </a:fld>
            <a:endParaRPr lang="fa-IR"/>
          </a:p>
        </p:txBody>
      </p:sp>
      <p:graphicFrame>
        <p:nvGraphicFramePr>
          <p:cNvPr id="7" name="Chart 6"/>
          <p:cNvGraphicFramePr/>
          <p:nvPr/>
        </p:nvGraphicFramePr>
        <p:xfrm>
          <a:off x="-1" y="1571612"/>
          <a:ext cx="9144001" cy="48387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itchFamily="2" charset="-78"/>
              </a:rPr>
              <a:t>کنتاکتور خازنی</a:t>
            </a:r>
            <a:endParaRPr lang="fa-IR" dirty="0">
              <a:cs typeface="B Titr" pitchFamily="2" charset="-78"/>
            </a:endParaRPr>
          </a:p>
        </p:txBody>
      </p:sp>
      <p:sp>
        <p:nvSpPr>
          <p:cNvPr id="5" name="Slide Number Placeholder 4"/>
          <p:cNvSpPr>
            <a:spLocks noGrp="1"/>
          </p:cNvSpPr>
          <p:nvPr>
            <p:ph type="sldNum" sz="quarter" idx="12"/>
          </p:nvPr>
        </p:nvSpPr>
        <p:spPr/>
        <p:txBody>
          <a:bodyPr/>
          <a:lstStyle/>
          <a:p>
            <a:fld id="{7BC8923B-F934-4E5B-8647-EE072DFD0EBF}" type="slidenum">
              <a:rPr lang="fa-IR" smtClean="0"/>
              <a:pPr/>
              <a:t>44</a:t>
            </a:fld>
            <a:endParaRPr lang="fa-IR"/>
          </a:p>
        </p:txBody>
      </p:sp>
      <p:pic>
        <p:nvPicPr>
          <p:cNvPr id="5122" name="Picture 2"/>
          <p:cNvPicPr>
            <a:picLocks noGrp="1" noChangeAspect="1" noChangeArrowheads="1"/>
          </p:cNvPicPr>
          <p:nvPr>
            <p:ph idx="1"/>
          </p:nvPr>
        </p:nvPicPr>
        <p:blipFill>
          <a:blip r:embed="rId2"/>
          <a:srcRect/>
          <a:stretch>
            <a:fillRect/>
          </a:stretch>
        </p:blipFill>
        <p:spPr bwMode="auto">
          <a:xfrm>
            <a:off x="2500298" y="779089"/>
            <a:ext cx="3929090" cy="5441542"/>
          </a:xfrm>
          <a:prstGeom prst="rect">
            <a:avLst/>
          </a:prstGeom>
          <a:noFill/>
          <a:ln w="9525">
            <a:noFill/>
            <a:miter lim="800000"/>
            <a:headEnd/>
            <a:tailEnd/>
          </a:ln>
          <a:effec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itchFamily="2" charset="-78"/>
              </a:rPr>
              <a:t>خازن تریستوری</a:t>
            </a:r>
            <a:endParaRPr lang="fa-IR" dirty="0">
              <a:cs typeface="B Titr" pitchFamily="2" charset="-78"/>
            </a:endParaRPr>
          </a:p>
        </p:txBody>
      </p:sp>
      <p:sp>
        <p:nvSpPr>
          <p:cNvPr id="5" name="Slide Number Placeholder 4"/>
          <p:cNvSpPr>
            <a:spLocks noGrp="1"/>
          </p:cNvSpPr>
          <p:nvPr>
            <p:ph type="sldNum" sz="quarter" idx="12"/>
          </p:nvPr>
        </p:nvSpPr>
        <p:spPr/>
        <p:txBody>
          <a:bodyPr/>
          <a:lstStyle/>
          <a:p>
            <a:fld id="{7BC8923B-F934-4E5B-8647-EE072DFD0EBF}" type="slidenum">
              <a:rPr lang="fa-IR" smtClean="0"/>
              <a:pPr/>
              <a:t>45</a:t>
            </a:fld>
            <a:endParaRPr lang="fa-IR"/>
          </a:p>
        </p:txBody>
      </p:sp>
      <p:pic>
        <p:nvPicPr>
          <p:cNvPr id="6146" name="Picture 2"/>
          <p:cNvPicPr>
            <a:picLocks noChangeAspect="1" noChangeArrowheads="1"/>
          </p:cNvPicPr>
          <p:nvPr/>
        </p:nvPicPr>
        <p:blipFill>
          <a:blip r:embed="rId2"/>
          <a:srcRect/>
          <a:stretch>
            <a:fillRect/>
          </a:stretch>
        </p:blipFill>
        <p:spPr bwMode="auto">
          <a:xfrm>
            <a:off x="2071670" y="1428736"/>
            <a:ext cx="4932624" cy="5000660"/>
          </a:xfrm>
          <a:prstGeom prst="rect">
            <a:avLst/>
          </a:prstGeom>
          <a:noFill/>
          <a:ln w="9525">
            <a:noFill/>
            <a:miter lim="800000"/>
            <a:headEnd/>
            <a:tailEnd/>
          </a:ln>
          <a:effec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071810"/>
            <a:ext cx="8229600" cy="1143000"/>
          </a:xfrm>
        </p:spPr>
        <p:txBody>
          <a:bodyPr>
            <a:noAutofit/>
          </a:bodyPr>
          <a:lstStyle/>
          <a:p>
            <a:r>
              <a:rPr lang="fa-IR" sz="16600" dirty="0" smtClean="0">
                <a:cs typeface="B Titr" pitchFamily="2" charset="-78"/>
                <a:hlinkClick r:id="rId2" action="ppaction://hlinkpres?slideindex=1&amp;slidetitle="/>
              </a:rPr>
              <a:t>هارمونیک</a:t>
            </a:r>
            <a:endParaRPr lang="fa-IR" sz="16600" dirty="0">
              <a:cs typeface="B Titr" pitchFamily="2" charset="-78"/>
            </a:endParaRPr>
          </a:p>
        </p:txBody>
      </p:sp>
      <p:sp>
        <p:nvSpPr>
          <p:cNvPr id="5" name="Slide Number Placeholder 4"/>
          <p:cNvSpPr>
            <a:spLocks noGrp="1"/>
          </p:cNvSpPr>
          <p:nvPr>
            <p:ph type="sldNum" sz="quarter" idx="12"/>
          </p:nvPr>
        </p:nvSpPr>
        <p:spPr/>
        <p:txBody>
          <a:bodyPr/>
          <a:lstStyle/>
          <a:p>
            <a:fld id="{7BC8923B-F934-4E5B-8647-EE072DFD0EBF}" type="slidenum">
              <a:rPr lang="fa-IR" smtClean="0"/>
              <a:pPr/>
              <a:t>46</a:t>
            </a:fld>
            <a:endParaRPr lang="fa-I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ctr">
              <a:buNone/>
            </a:pPr>
            <a:endParaRPr lang="fa-IR" dirty="0" smtClean="0"/>
          </a:p>
          <a:p>
            <a:pPr algn="ctr">
              <a:buNone/>
            </a:pPr>
            <a:endParaRPr lang="fa-IR" dirty="0" smtClean="0"/>
          </a:p>
          <a:p>
            <a:pPr algn="ctr">
              <a:buNone/>
            </a:pPr>
            <a:r>
              <a:rPr lang="fa-IR" sz="11300" dirty="0" smtClean="0">
                <a:cs typeface="B Titr" pitchFamily="2" charset="-78"/>
                <a:hlinkClick r:id="rId2" action="ppaction://hlinkfile"/>
              </a:rPr>
              <a:t>مفهوم عملی مطالب فوق چیست؟</a:t>
            </a:r>
            <a:endParaRPr lang="en-US" sz="11300" dirty="0">
              <a:cs typeface="B Titr" pitchFamily="2" charset="-78"/>
            </a:endParaRPr>
          </a:p>
        </p:txBody>
      </p:sp>
      <p:sp>
        <p:nvSpPr>
          <p:cNvPr id="5" name="Slide Number Placeholder 4"/>
          <p:cNvSpPr>
            <a:spLocks noGrp="1"/>
          </p:cNvSpPr>
          <p:nvPr>
            <p:ph type="sldNum" sz="quarter" idx="12"/>
          </p:nvPr>
        </p:nvSpPr>
        <p:spPr/>
        <p:txBody>
          <a:bodyPr/>
          <a:lstStyle/>
          <a:p>
            <a:fld id="{7BC8923B-F934-4E5B-8647-EE072DFD0EBF}" type="slidenum">
              <a:rPr lang="fa-IR" smtClean="0"/>
              <a:pPr/>
              <a:t>5</a:t>
            </a:fld>
            <a:endParaRPr lang="fa-I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تعریف توان ظاهری و راکتیو</a:t>
            </a:r>
            <a:endParaRPr lang="en-US" dirty="0">
              <a:cs typeface="B Titr" pitchFamily="2" charset="-78"/>
            </a:endParaRPr>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t>	</a:t>
            </a:r>
          </a:p>
          <a:p>
            <a:pPr>
              <a:buNone/>
            </a:pPr>
            <a:r>
              <a:rPr lang="en-US" dirty="0" smtClean="0"/>
              <a:t>	</a:t>
            </a:r>
          </a:p>
          <a:p>
            <a:pPr>
              <a:buNone/>
            </a:pPr>
            <a:endParaRPr lang="en-US" dirty="0"/>
          </a:p>
        </p:txBody>
      </p:sp>
      <p:sp>
        <p:nvSpPr>
          <p:cNvPr id="5" name="Slide Number Placeholder 4"/>
          <p:cNvSpPr>
            <a:spLocks noGrp="1"/>
          </p:cNvSpPr>
          <p:nvPr>
            <p:ph type="sldNum" sz="quarter" idx="12"/>
          </p:nvPr>
        </p:nvSpPr>
        <p:spPr/>
        <p:txBody>
          <a:bodyPr/>
          <a:lstStyle/>
          <a:p>
            <a:fld id="{7BC8923B-F934-4E5B-8647-EE072DFD0EBF}" type="slidenum">
              <a:rPr lang="fa-IR" smtClean="0"/>
              <a:pPr/>
              <a:t>6</a:t>
            </a:fld>
            <a:endParaRPr lang="fa-IR"/>
          </a:p>
        </p:txBody>
      </p:sp>
      <p:sp>
        <p:nvSpPr>
          <p:cNvPr id="2150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0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57224" y="1928802"/>
            <a:ext cx="6294851" cy="642942"/>
          </a:xfrm>
          <a:prstGeom prst="rect">
            <a:avLst/>
          </a:prstGeom>
          <a:noFill/>
        </p:spPr>
      </p:pic>
      <p:sp>
        <p:nvSpPr>
          <p:cNvPr id="21507"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0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08"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714876" y="2786058"/>
            <a:ext cx="2317582" cy="642942"/>
          </a:xfrm>
          <a:prstGeom prst="rect">
            <a:avLst/>
          </a:prstGeom>
          <a:noFill/>
        </p:spPr>
      </p:pic>
      <p:sp>
        <p:nvSpPr>
          <p:cNvPr id="21510" name="Rectangle 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1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11"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714875" y="3643314"/>
            <a:ext cx="2931705" cy="78581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دیاگرام برداری</a:t>
            </a:r>
            <a:endParaRPr lang="en-US" dirty="0">
              <a:cs typeface="B Titr" pitchFamily="2" charset="-78"/>
            </a:endParaRPr>
          </a:p>
        </p:txBody>
      </p:sp>
      <p:sp>
        <p:nvSpPr>
          <p:cNvPr id="3" name="Content Placeholder 2"/>
          <p:cNvSpPr>
            <a:spLocks noGrp="1"/>
          </p:cNvSpPr>
          <p:nvPr>
            <p:ph idx="1"/>
          </p:nvPr>
        </p:nvSpPr>
        <p:spPr>
          <a:xfrm>
            <a:off x="6143636" y="2428868"/>
            <a:ext cx="328586" cy="471478"/>
          </a:xfrm>
        </p:spPr>
        <p:txBody>
          <a:bodyPr>
            <a:normAutofit fontScale="92500" lnSpcReduction="20000"/>
          </a:bodyPr>
          <a:lstStyle/>
          <a:p>
            <a:pPr>
              <a:buNone/>
            </a:pPr>
            <a:r>
              <a:rPr lang="en-US" b="1" dirty="0" smtClean="0"/>
              <a:t>P</a:t>
            </a:r>
            <a:endParaRPr lang="en-US" b="1" dirty="0"/>
          </a:p>
        </p:txBody>
      </p:sp>
      <p:sp>
        <p:nvSpPr>
          <p:cNvPr id="5" name="Slide Number Placeholder 4"/>
          <p:cNvSpPr>
            <a:spLocks noGrp="1"/>
          </p:cNvSpPr>
          <p:nvPr>
            <p:ph type="sldNum" sz="quarter" idx="12"/>
          </p:nvPr>
        </p:nvSpPr>
        <p:spPr/>
        <p:txBody>
          <a:bodyPr/>
          <a:lstStyle/>
          <a:p>
            <a:fld id="{7BC8923B-F934-4E5B-8647-EE072DFD0EBF}" type="slidenum">
              <a:rPr lang="fa-IR" smtClean="0"/>
              <a:pPr/>
              <a:t>7</a:t>
            </a:fld>
            <a:endParaRPr lang="fa-IR"/>
          </a:p>
        </p:txBody>
      </p:sp>
      <p:cxnSp>
        <p:nvCxnSpPr>
          <p:cNvPr id="7" name="Straight Arrow Connector 6"/>
          <p:cNvCxnSpPr/>
          <p:nvPr/>
        </p:nvCxnSpPr>
        <p:spPr>
          <a:xfrm>
            <a:off x="1857356" y="2857496"/>
            <a:ext cx="464347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5644364" y="3713958"/>
            <a:ext cx="1714512"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857356" y="2857496"/>
            <a:ext cx="4643470" cy="17145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500826" y="4143380"/>
            <a:ext cx="449162" cy="553998"/>
          </a:xfrm>
          <a:prstGeom prst="rect">
            <a:avLst/>
          </a:prstGeom>
          <a:noFill/>
        </p:spPr>
        <p:txBody>
          <a:bodyPr wrap="none" rtlCol="0">
            <a:spAutoFit/>
          </a:bodyPr>
          <a:lstStyle/>
          <a:p>
            <a:r>
              <a:rPr lang="en-US" sz="3000" b="1" dirty="0" smtClean="0"/>
              <a:t>Q</a:t>
            </a:r>
            <a:endParaRPr lang="en-US" sz="3000" b="1" dirty="0"/>
          </a:p>
        </p:txBody>
      </p:sp>
      <p:sp>
        <p:nvSpPr>
          <p:cNvPr id="20" name="TextBox 19"/>
          <p:cNvSpPr txBox="1"/>
          <p:nvPr/>
        </p:nvSpPr>
        <p:spPr>
          <a:xfrm>
            <a:off x="6072198" y="4429132"/>
            <a:ext cx="365805" cy="553998"/>
          </a:xfrm>
          <a:prstGeom prst="rect">
            <a:avLst/>
          </a:prstGeom>
          <a:noFill/>
        </p:spPr>
        <p:txBody>
          <a:bodyPr wrap="none" rtlCol="0">
            <a:spAutoFit/>
          </a:bodyPr>
          <a:lstStyle/>
          <a:p>
            <a:r>
              <a:rPr lang="en-US" sz="3000" b="1" dirty="0" smtClean="0"/>
              <a:t>S</a:t>
            </a:r>
            <a:endParaRPr lang="en-US" sz="3000" b="1" dirty="0"/>
          </a:p>
        </p:txBody>
      </p:sp>
      <p:pic>
        <p:nvPicPr>
          <p:cNvPr id="21" name="Picture 20" descr="Arm rangi.jpg"/>
          <p:cNvPicPr>
            <a:picLocks noChangeAspect="1"/>
          </p:cNvPicPr>
          <p:nvPr/>
        </p:nvPicPr>
        <p:blipFill>
          <a:blip r:embed="rId2"/>
          <a:stretch>
            <a:fillRect/>
          </a:stretch>
        </p:blipFill>
        <p:spPr>
          <a:xfrm>
            <a:off x="0" y="0"/>
            <a:ext cx="1618488" cy="1411224"/>
          </a:xfrm>
          <a:prstGeom prst="rect">
            <a:avLst/>
          </a:prstGeom>
        </p:spPr>
      </p:pic>
      <p:sp>
        <p:nvSpPr>
          <p:cNvPr id="22" name="TextBox 21"/>
          <p:cNvSpPr txBox="1"/>
          <p:nvPr/>
        </p:nvSpPr>
        <p:spPr>
          <a:xfrm>
            <a:off x="6572264" y="3143248"/>
            <a:ext cx="1668662" cy="553998"/>
          </a:xfrm>
          <a:prstGeom prst="rect">
            <a:avLst/>
          </a:prstGeom>
          <a:noFill/>
        </p:spPr>
        <p:txBody>
          <a:bodyPr wrap="none" rtlCol="0">
            <a:spAutoFit/>
          </a:bodyPr>
          <a:lstStyle/>
          <a:p>
            <a:r>
              <a:rPr lang="en-US" sz="3000" b="1" dirty="0" smtClean="0">
                <a:cs typeface="B Zar" pitchFamily="2" charset="-78"/>
              </a:rPr>
              <a:t>Inductive</a:t>
            </a:r>
            <a:endParaRPr lang="en-US" sz="3000" b="1" dirty="0">
              <a:cs typeface="B Zar"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مضرات ضریب توان کم</a:t>
            </a:r>
            <a:endParaRPr lang="en-US" dirty="0">
              <a:cs typeface="B Titr" pitchFamily="2" charset="-78"/>
            </a:endParaRPr>
          </a:p>
        </p:txBody>
      </p:sp>
      <p:sp>
        <p:nvSpPr>
          <p:cNvPr id="3" name="Content Placeholder 2"/>
          <p:cNvSpPr>
            <a:spLocks noGrp="1"/>
          </p:cNvSpPr>
          <p:nvPr>
            <p:ph idx="1"/>
          </p:nvPr>
        </p:nvSpPr>
        <p:spPr/>
        <p:txBody>
          <a:bodyPr>
            <a:normAutofit/>
          </a:bodyPr>
          <a:lstStyle/>
          <a:p>
            <a:pPr marL="514350" indent="-514350">
              <a:lnSpc>
                <a:spcPct val="200000"/>
              </a:lnSpc>
              <a:buFont typeface="+mj-lt"/>
              <a:buAutoNum type="arabicParenR"/>
            </a:pPr>
            <a:r>
              <a:rPr lang="fa-IR" sz="4000" dirty="0" smtClean="0">
                <a:cs typeface="B Zar" pitchFamily="2" charset="-78"/>
              </a:rPr>
              <a:t>ظرفیت شبکه توزیع را اشغال میکند.</a:t>
            </a:r>
          </a:p>
          <a:p>
            <a:pPr marL="514350" indent="-514350">
              <a:lnSpc>
                <a:spcPct val="200000"/>
              </a:lnSpc>
              <a:buFont typeface="+mj-lt"/>
              <a:buAutoNum type="arabicParenR"/>
            </a:pPr>
            <a:r>
              <a:rPr lang="fa-IR" sz="4000" dirty="0" smtClean="0">
                <a:cs typeface="B Zar" pitchFamily="2" charset="-78"/>
              </a:rPr>
              <a:t>باعث تلفات در کابل ها و ترانسفورماتور می شود.</a:t>
            </a:r>
          </a:p>
          <a:p>
            <a:pPr marL="514350" indent="-514350">
              <a:lnSpc>
                <a:spcPct val="200000"/>
              </a:lnSpc>
              <a:buFont typeface="+mj-lt"/>
              <a:buAutoNum type="arabicParenR"/>
            </a:pPr>
            <a:r>
              <a:rPr lang="fa-IR" sz="4000" dirty="0" smtClean="0">
                <a:cs typeface="B Zar" pitchFamily="2" charset="-78"/>
              </a:rPr>
              <a:t>باعث تغییر در ولتاژ می شود.</a:t>
            </a:r>
          </a:p>
          <a:p>
            <a:pPr marL="514350" indent="-514350">
              <a:lnSpc>
                <a:spcPct val="200000"/>
              </a:lnSpc>
              <a:buNone/>
            </a:pPr>
            <a:endParaRPr lang="fa-IR" sz="4000" dirty="0" smtClean="0">
              <a:cs typeface="B Zar" pitchFamily="2" charset="-78"/>
            </a:endParaRPr>
          </a:p>
        </p:txBody>
      </p:sp>
      <p:sp>
        <p:nvSpPr>
          <p:cNvPr id="5" name="Slide Number Placeholder 4"/>
          <p:cNvSpPr>
            <a:spLocks noGrp="1"/>
          </p:cNvSpPr>
          <p:nvPr>
            <p:ph type="sldNum" sz="quarter" idx="12"/>
          </p:nvPr>
        </p:nvSpPr>
        <p:spPr/>
        <p:txBody>
          <a:bodyPr/>
          <a:lstStyle/>
          <a:p>
            <a:fld id="{7BC8923B-F934-4E5B-8647-EE072DFD0EBF}" type="slidenum">
              <a:rPr lang="fa-IR" smtClean="0"/>
              <a:pPr/>
              <a:t>8</a:t>
            </a:fld>
            <a:endParaRPr lang="fa-I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اشغال ظرفیت شبکه توزیع</a:t>
            </a:r>
            <a:endParaRPr lang="en-US" dirty="0">
              <a:cs typeface="B Titr" pitchFamily="2" charset="-78"/>
            </a:endParaRPr>
          </a:p>
        </p:txBody>
      </p:sp>
      <p:sp>
        <p:nvSpPr>
          <p:cNvPr id="3" name="Content Placeholder 2"/>
          <p:cNvSpPr>
            <a:spLocks noGrp="1"/>
          </p:cNvSpPr>
          <p:nvPr>
            <p:ph idx="1"/>
          </p:nvPr>
        </p:nvSpPr>
        <p:spPr/>
        <p:txBody>
          <a:bodyPr>
            <a:noAutofit/>
          </a:bodyPr>
          <a:lstStyle/>
          <a:p>
            <a:pPr algn="just">
              <a:buNone/>
            </a:pPr>
            <a:r>
              <a:rPr lang="fa-IR" b="1" dirty="0" smtClean="0">
                <a:cs typeface="B Zar" pitchFamily="2" charset="-78"/>
              </a:rPr>
              <a:t>ظرفیت کابل ها و ترانسفورماتورها با جریان آنها تعیین می شود نه با توان اکتیو عبوری از آنها.</a:t>
            </a:r>
          </a:p>
          <a:p>
            <a:pPr algn="just">
              <a:buNone/>
            </a:pPr>
            <a:endParaRPr lang="fa-IR" b="1" dirty="0" smtClean="0">
              <a:cs typeface="B Zar" pitchFamily="2" charset="-78"/>
            </a:endParaRPr>
          </a:p>
          <a:p>
            <a:pPr algn="l">
              <a:buNone/>
            </a:pPr>
            <a:r>
              <a:rPr lang="en-US" b="1" dirty="0" smtClean="0">
                <a:cs typeface="B Zar" pitchFamily="2" charset="-78"/>
              </a:rPr>
              <a:t>P=</a:t>
            </a:r>
            <a:r>
              <a:rPr lang="en-US" b="1" dirty="0" err="1" smtClean="0">
                <a:cs typeface="B Zar" pitchFamily="2" charset="-78"/>
              </a:rPr>
              <a:t>V.I.Cos</a:t>
            </a:r>
            <a:r>
              <a:rPr lang="el-GR" b="1" dirty="0" smtClean="0">
                <a:cs typeface="B Zar" pitchFamily="2" charset="-78"/>
              </a:rPr>
              <a:t>φ</a:t>
            </a:r>
            <a:endParaRPr lang="en-US" b="1" dirty="0" smtClean="0">
              <a:cs typeface="B Zar" pitchFamily="2" charset="-78"/>
            </a:endParaRPr>
          </a:p>
          <a:p>
            <a:pPr algn="just">
              <a:buNone/>
            </a:pPr>
            <a:endParaRPr lang="fa-IR" b="1" dirty="0" smtClean="0">
              <a:cs typeface="B Zar" pitchFamily="2" charset="-78"/>
            </a:endParaRPr>
          </a:p>
          <a:p>
            <a:pPr algn="just">
              <a:buNone/>
            </a:pPr>
            <a:r>
              <a:rPr lang="fa-IR" b="1" dirty="0" smtClean="0">
                <a:cs typeface="B Zar" pitchFamily="2" charset="-78"/>
              </a:rPr>
              <a:t>در صورتیکه ضریب توان کم شود جریان زیاد شده و ظرفیت کابل و ترانسفورماتور را اشغال می کند.</a:t>
            </a:r>
          </a:p>
          <a:p>
            <a:pPr algn="just">
              <a:buNone/>
            </a:pPr>
            <a:endParaRPr lang="en-US" b="1" dirty="0">
              <a:cs typeface="B Zar" pitchFamily="2" charset="-78"/>
            </a:endParaRPr>
          </a:p>
        </p:txBody>
      </p:sp>
      <p:sp>
        <p:nvSpPr>
          <p:cNvPr id="5" name="Slide Number Placeholder 4"/>
          <p:cNvSpPr>
            <a:spLocks noGrp="1"/>
          </p:cNvSpPr>
          <p:nvPr>
            <p:ph type="sldNum" sz="quarter" idx="12"/>
          </p:nvPr>
        </p:nvSpPr>
        <p:spPr/>
        <p:txBody>
          <a:bodyPr/>
          <a:lstStyle/>
          <a:p>
            <a:fld id="{7BC8923B-F934-4E5B-8647-EE072DFD0EBF}" type="slidenum">
              <a:rPr lang="fa-IR" smtClean="0"/>
              <a:pPr/>
              <a:t>9</a:t>
            </a:fld>
            <a:endParaRPr lang="fa-I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862</TotalTime>
  <Words>1561</Words>
  <Application>Microsoft Office PowerPoint</Application>
  <PresentationFormat>On-screen Show (4:3)</PresentationFormat>
  <Paragraphs>292</Paragraphs>
  <Slides>46</Slides>
  <Notes>3</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Slide 1</vt:lpstr>
      <vt:lpstr>توان راکتیو چیست؟</vt:lpstr>
      <vt:lpstr>توان لحظه ای</vt:lpstr>
      <vt:lpstr>توان متوسط</vt:lpstr>
      <vt:lpstr>Slide 5</vt:lpstr>
      <vt:lpstr>تعریف توان ظاهری و راکتیو</vt:lpstr>
      <vt:lpstr>دیاگرام برداری</vt:lpstr>
      <vt:lpstr>مضرات ضریب توان کم</vt:lpstr>
      <vt:lpstr>اشغال ظرفیت شبکه توزیع</vt:lpstr>
      <vt:lpstr>افزایش تلفات</vt:lpstr>
      <vt:lpstr>تغییرات ولتاژ (کاهش و افزایش)</vt:lpstr>
      <vt:lpstr>تغییرات ولتاژ (کاهش و افزایش)</vt:lpstr>
      <vt:lpstr>Slide 13</vt:lpstr>
      <vt:lpstr>جریمه راکتیو</vt:lpstr>
      <vt:lpstr>جریمه راکتیو</vt:lpstr>
      <vt:lpstr>Slide 16</vt:lpstr>
      <vt:lpstr>Slide 17</vt:lpstr>
      <vt:lpstr>محاسبه مقدار خازن مورد نیاز</vt:lpstr>
      <vt:lpstr>تخمین از طریق بار های نصب شده (تقریبی):</vt:lpstr>
      <vt:lpstr>تخمین از طریق بار های نصب شده (مثال):</vt:lpstr>
      <vt:lpstr>حل در بد ترین شرایط:</vt:lpstr>
      <vt:lpstr>حل در بهترین شرایط:</vt:lpstr>
      <vt:lpstr>ضریب توان مطلوب = 0/96</vt:lpstr>
      <vt:lpstr>ضریب توان مطلوب = 0/99</vt:lpstr>
      <vt:lpstr>تخمین از طریق قبض برق (تقریبی):</vt:lpstr>
      <vt:lpstr>تخمین از طریق قبض برق (تقریبی):</vt:lpstr>
      <vt:lpstr>حل حالت اول با کار یک شیفت:</vt:lpstr>
      <vt:lpstr>تخمین با اندازه گیری (دقیق):</vt:lpstr>
      <vt:lpstr>Slide 29</vt:lpstr>
      <vt:lpstr>Slide 30</vt:lpstr>
      <vt:lpstr>Slide 31</vt:lpstr>
      <vt:lpstr>خازن گذاری انفرادی:</vt:lpstr>
      <vt:lpstr>خازن گذاری انفرادی:</vt:lpstr>
      <vt:lpstr>خازن گذاری متمرکز:</vt:lpstr>
      <vt:lpstr>محل نصب CT و رگولاتور</vt:lpstr>
      <vt:lpstr>رگولاتور</vt:lpstr>
      <vt:lpstr> مشخصات رگولاتور</vt:lpstr>
      <vt:lpstr>آرایش پله های بانک خازنی</vt:lpstr>
      <vt:lpstr>خازن ثابت</vt:lpstr>
      <vt:lpstr> انواع خازن:</vt:lpstr>
      <vt:lpstr> مشخصات مهم خازن:</vt:lpstr>
      <vt:lpstr>حفاظت</vt:lpstr>
      <vt:lpstr>سوییچینگ خازن:</vt:lpstr>
      <vt:lpstr>کنتاکتور خازنی</vt:lpstr>
      <vt:lpstr>خازن تریستوری</vt:lpstr>
      <vt:lpstr>هارمونیک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resaneh</dc:creator>
  <cp:lastModifiedBy>Vahid</cp:lastModifiedBy>
  <cp:revision>127</cp:revision>
  <dcterms:created xsi:type="dcterms:W3CDTF">2010-01-24T17:36:57Z</dcterms:created>
  <dcterms:modified xsi:type="dcterms:W3CDTF">2011-12-20T06:34:33Z</dcterms:modified>
</cp:coreProperties>
</file>